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46" r:id="rId3"/>
    <p:sldId id="341" r:id="rId4"/>
    <p:sldId id="344" r:id="rId5"/>
    <p:sldId id="319" r:id="rId6"/>
    <p:sldId id="322" r:id="rId7"/>
    <p:sldId id="326" r:id="rId8"/>
    <p:sldId id="325" r:id="rId9"/>
    <p:sldId id="323" r:id="rId10"/>
    <p:sldId id="324" r:id="rId11"/>
    <p:sldId id="339" r:id="rId12"/>
    <p:sldId id="338" r:id="rId13"/>
    <p:sldId id="331" r:id="rId14"/>
    <p:sldId id="335" r:id="rId15"/>
    <p:sldId id="345" r:id="rId16"/>
    <p:sldId id="340" r:id="rId17"/>
    <p:sldId id="25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DFF"/>
    <a:srgbClr val="EC008C"/>
    <a:srgbClr val="7DB15A"/>
    <a:srgbClr val="ED1F78"/>
    <a:srgbClr val="FFD740"/>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3FD07-A036-4DF1-B8DB-8473CD0CCB3D}" v="4" dt="2024-02-05T17:26:19.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ine Kunst" userId="b1e959033e39c81c" providerId="LiveId" clId="{2AF3FD07-A036-4DF1-B8DB-8473CD0CCB3D}"/>
    <pc:docChg chg="undo custSel addSld delSld modSld">
      <pc:chgData name="Eveline Kunst" userId="b1e959033e39c81c" providerId="LiveId" clId="{2AF3FD07-A036-4DF1-B8DB-8473CD0CCB3D}" dt="2024-02-07T11:11:06.036" v="112" actId="20577"/>
      <pc:docMkLst>
        <pc:docMk/>
      </pc:docMkLst>
      <pc:sldChg chg="addSp delSp modSp add del mod">
        <pc:chgData name="Eveline Kunst" userId="b1e959033e39c81c" providerId="LiveId" clId="{2AF3FD07-A036-4DF1-B8DB-8473CD0CCB3D}" dt="2024-02-05T17:25:31.505" v="63" actId="47"/>
        <pc:sldMkLst>
          <pc:docMk/>
          <pc:sldMk cId="2389225781" sldId="256"/>
        </pc:sldMkLst>
        <pc:spChg chg="del mod">
          <ac:chgData name="Eveline Kunst" userId="b1e959033e39c81c" providerId="LiveId" clId="{2AF3FD07-A036-4DF1-B8DB-8473CD0CCB3D}" dt="2024-02-05T17:23:46.291" v="54" actId="478"/>
          <ac:spMkLst>
            <pc:docMk/>
            <pc:sldMk cId="2389225781" sldId="256"/>
            <ac:spMk id="2" creationId="{577276B8-1092-5C4E-9E80-86F4DDAB09B8}"/>
          </ac:spMkLst>
        </pc:spChg>
        <pc:graphicFrameChg chg="mod">
          <ac:chgData name="Eveline Kunst" userId="b1e959033e39c81c" providerId="LiveId" clId="{2AF3FD07-A036-4DF1-B8DB-8473CD0CCB3D}" dt="2024-02-05T17:23:59.459" v="55" actId="1076"/>
          <ac:graphicFrameMkLst>
            <pc:docMk/>
            <pc:sldMk cId="2389225781" sldId="256"/>
            <ac:graphicFrameMk id="4" creationId="{CDCA907A-6E32-99A4-F0CC-8A3C709D3A17}"/>
          </ac:graphicFrameMkLst>
        </pc:graphicFrameChg>
        <pc:picChg chg="add del">
          <ac:chgData name="Eveline Kunst" userId="b1e959033e39c81c" providerId="LiveId" clId="{2AF3FD07-A036-4DF1-B8DB-8473CD0CCB3D}" dt="2024-02-05T17:24:36.776" v="60" actId="478"/>
          <ac:picMkLst>
            <pc:docMk/>
            <pc:sldMk cId="2389225781" sldId="256"/>
            <ac:picMk id="3" creationId="{7B8B2FA6-C415-9687-C288-0864F8ADE628}"/>
          </ac:picMkLst>
        </pc:picChg>
        <pc:picChg chg="add del mod">
          <ac:chgData name="Eveline Kunst" userId="b1e959033e39c81c" providerId="LiveId" clId="{2AF3FD07-A036-4DF1-B8DB-8473CD0CCB3D}" dt="2024-02-05T17:24:34.816" v="59" actId="478"/>
          <ac:picMkLst>
            <pc:docMk/>
            <pc:sldMk cId="2389225781" sldId="256"/>
            <ac:picMk id="6" creationId="{B930732A-17C3-BFC7-7E00-B79434C1B1E7}"/>
          </ac:picMkLst>
        </pc:picChg>
        <pc:picChg chg="mod">
          <ac:chgData name="Eveline Kunst" userId="b1e959033e39c81c" providerId="LiveId" clId="{2AF3FD07-A036-4DF1-B8DB-8473CD0CCB3D}" dt="2024-02-05T17:22:21.904" v="50" actId="1076"/>
          <ac:picMkLst>
            <pc:docMk/>
            <pc:sldMk cId="2389225781" sldId="256"/>
            <ac:picMk id="25" creationId="{108775C0-726C-BF12-F045-63136046DFED}"/>
          </ac:picMkLst>
        </pc:picChg>
      </pc:sldChg>
      <pc:sldChg chg="modSp mod">
        <pc:chgData name="Eveline Kunst" userId="b1e959033e39c81c" providerId="LiveId" clId="{2AF3FD07-A036-4DF1-B8DB-8473CD0CCB3D}" dt="2024-01-19T12:43:13.801" v="47" actId="20577"/>
        <pc:sldMkLst>
          <pc:docMk/>
          <pc:sldMk cId="3984213222" sldId="319"/>
        </pc:sldMkLst>
        <pc:spChg chg="mod">
          <ac:chgData name="Eveline Kunst" userId="b1e959033e39c81c" providerId="LiveId" clId="{2AF3FD07-A036-4DF1-B8DB-8473CD0CCB3D}" dt="2024-01-19T12:43:13.801" v="47" actId="20577"/>
          <ac:spMkLst>
            <pc:docMk/>
            <pc:sldMk cId="3984213222" sldId="319"/>
            <ac:spMk id="3" creationId="{FA703529-B54D-BEA1-DC22-3D5C62AA551F}"/>
          </ac:spMkLst>
        </pc:spChg>
      </pc:sldChg>
      <pc:sldChg chg="modSp mod">
        <pc:chgData name="Eveline Kunst" userId="b1e959033e39c81c" providerId="LiveId" clId="{2AF3FD07-A036-4DF1-B8DB-8473CD0CCB3D}" dt="2024-02-07T11:10:41.989" v="68"/>
        <pc:sldMkLst>
          <pc:docMk/>
          <pc:sldMk cId="2008336865" sldId="338"/>
        </pc:sldMkLst>
        <pc:spChg chg="mod">
          <ac:chgData name="Eveline Kunst" userId="b1e959033e39c81c" providerId="LiveId" clId="{2AF3FD07-A036-4DF1-B8DB-8473CD0CCB3D}" dt="2024-02-07T11:10:41.989" v="68"/>
          <ac:spMkLst>
            <pc:docMk/>
            <pc:sldMk cId="2008336865" sldId="338"/>
            <ac:spMk id="2" creationId="{E41FC388-A584-547D-7C05-471C556BF8DD}"/>
          </ac:spMkLst>
        </pc:spChg>
      </pc:sldChg>
      <pc:sldChg chg="modSp mod">
        <pc:chgData name="Eveline Kunst" userId="b1e959033e39c81c" providerId="LiveId" clId="{2AF3FD07-A036-4DF1-B8DB-8473CD0CCB3D}" dt="2024-02-07T11:10:38.023" v="67"/>
        <pc:sldMkLst>
          <pc:docMk/>
          <pc:sldMk cId="1609071207" sldId="339"/>
        </pc:sldMkLst>
        <pc:spChg chg="mod">
          <ac:chgData name="Eveline Kunst" userId="b1e959033e39c81c" providerId="LiveId" clId="{2AF3FD07-A036-4DF1-B8DB-8473CD0CCB3D}" dt="2024-02-07T11:10:38.023" v="67"/>
          <ac:spMkLst>
            <pc:docMk/>
            <pc:sldMk cId="1609071207" sldId="339"/>
            <ac:spMk id="2" creationId="{E41FC388-A584-547D-7C05-471C556BF8DD}"/>
          </ac:spMkLst>
        </pc:spChg>
      </pc:sldChg>
      <pc:sldChg chg="modSp mod">
        <pc:chgData name="Eveline Kunst" userId="b1e959033e39c81c" providerId="LiveId" clId="{2AF3FD07-A036-4DF1-B8DB-8473CD0CCB3D}" dt="2024-02-07T11:11:06.036" v="112" actId="20577"/>
        <pc:sldMkLst>
          <pc:docMk/>
          <pc:sldMk cId="2614251904" sldId="340"/>
        </pc:sldMkLst>
        <pc:spChg chg="mod">
          <ac:chgData name="Eveline Kunst" userId="b1e959033e39c81c" providerId="LiveId" clId="{2AF3FD07-A036-4DF1-B8DB-8473CD0CCB3D}" dt="2024-02-07T11:11:06.036" v="112" actId="20577"/>
          <ac:spMkLst>
            <pc:docMk/>
            <pc:sldMk cId="2614251904" sldId="340"/>
            <ac:spMk id="3" creationId="{0E27B56C-32A7-F950-238F-AF0012CDD08E}"/>
          </ac:spMkLst>
        </pc:spChg>
      </pc:sldChg>
      <pc:sldChg chg="modSp mod">
        <pc:chgData name="Eveline Kunst" userId="b1e959033e39c81c" providerId="LiveId" clId="{2AF3FD07-A036-4DF1-B8DB-8473CD0CCB3D}" dt="2024-01-19T12:39:12.740" v="1" actId="20577"/>
        <pc:sldMkLst>
          <pc:docMk/>
          <pc:sldMk cId="4091955900" sldId="341"/>
        </pc:sldMkLst>
        <pc:spChg chg="mod">
          <ac:chgData name="Eveline Kunst" userId="b1e959033e39c81c" providerId="LiveId" clId="{2AF3FD07-A036-4DF1-B8DB-8473CD0CCB3D}" dt="2024-01-19T12:39:12.740" v="1" actId="20577"/>
          <ac:spMkLst>
            <pc:docMk/>
            <pc:sldMk cId="4091955900" sldId="341"/>
            <ac:spMk id="2" creationId="{577276B8-1092-5C4E-9E80-86F4DDAB09B8}"/>
          </ac:spMkLst>
        </pc:spChg>
      </pc:sldChg>
      <pc:sldChg chg="modSp mod">
        <pc:chgData name="Eveline Kunst" userId="b1e959033e39c81c" providerId="LiveId" clId="{2AF3FD07-A036-4DF1-B8DB-8473CD0CCB3D}" dt="2024-01-19T12:39:33.545" v="7" actId="20577"/>
        <pc:sldMkLst>
          <pc:docMk/>
          <pc:sldMk cId="4060619401" sldId="344"/>
        </pc:sldMkLst>
        <pc:spChg chg="mod">
          <ac:chgData name="Eveline Kunst" userId="b1e959033e39c81c" providerId="LiveId" clId="{2AF3FD07-A036-4DF1-B8DB-8473CD0CCB3D}" dt="2024-01-19T12:39:33.545" v="7" actId="20577"/>
          <ac:spMkLst>
            <pc:docMk/>
            <pc:sldMk cId="4060619401" sldId="344"/>
            <ac:spMk id="3" creationId="{FA703529-B54D-BEA1-DC22-3D5C62AA551F}"/>
          </ac:spMkLst>
        </pc:spChg>
      </pc:sldChg>
      <pc:sldChg chg="addSp modSp mod">
        <pc:chgData name="Eveline Kunst" userId="b1e959033e39c81c" providerId="LiveId" clId="{2AF3FD07-A036-4DF1-B8DB-8473CD0CCB3D}" dt="2024-02-05T17:26:39.488" v="66" actId="1076"/>
        <pc:sldMkLst>
          <pc:docMk/>
          <pc:sldMk cId="3635363106" sldId="346"/>
        </pc:sldMkLst>
        <pc:picChg chg="add mod">
          <ac:chgData name="Eveline Kunst" userId="b1e959033e39c81c" providerId="LiveId" clId="{2AF3FD07-A036-4DF1-B8DB-8473CD0CCB3D}" dt="2024-02-05T17:26:39.488" v="66" actId="1076"/>
          <ac:picMkLst>
            <pc:docMk/>
            <pc:sldMk cId="3635363106" sldId="346"/>
            <ac:picMk id="5" creationId="{A91CE30D-B6E3-ECC4-B678-12287524B7D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EBCEA-C43C-C183-E8F7-198C504C9C1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BB054BE-A9B3-5031-143E-FCFB0A572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8F14152-F15C-6038-E421-875F63382E2C}"/>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5698A8E2-EC19-4DE7-A127-43F2536694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08B948-333E-555B-460B-DC700E8BE929}"/>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14642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67700-EDFF-1054-6BA9-6943CD22780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C27B62F-4218-D3EE-A406-CDE4CA8B460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CD11D6-578B-442E-187B-0D5C8D9B0A9F}"/>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8DE603A3-FE7E-1E74-F7AC-18B8A86FBB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B252DB-5D2E-2FE4-AEB2-A3E3A7F3BEA7}"/>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230549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BC305B4-FAF5-E349-4646-9CC575DB282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DEF3A60-7D7C-69F6-19A6-F200A6CBD04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289D6C-D1B5-8ABB-FFFC-9DD23956375F}"/>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DABFA1A7-2686-7037-7CDB-C04AB033D37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36CA9A-F37E-975C-90EC-5AE7E66DF8D3}"/>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184094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D0D6623-E353-C54A-97C0-2F113787472C}"/>
              </a:ext>
            </a:extLst>
          </p:cNvPr>
          <p:cNvPicPr>
            <a:picLocks noChangeAspect="1"/>
          </p:cNvPicPr>
          <p:nvPr userDrawn="1"/>
        </p:nvPicPr>
        <p:blipFill>
          <a:blip r:embed="rId2"/>
          <a:srcRect/>
          <a:stretch/>
        </p:blipFill>
        <p:spPr>
          <a:xfrm>
            <a:off x="0" y="-19448"/>
            <a:ext cx="12192000" cy="6858000"/>
          </a:xfrm>
          <a:prstGeom prst="rect">
            <a:avLst/>
          </a:prstGeom>
        </p:spPr>
      </p:pic>
      <p:sp>
        <p:nvSpPr>
          <p:cNvPr id="11" name="Rechthoek 10">
            <a:extLst>
              <a:ext uri="{FF2B5EF4-FFF2-40B4-BE49-F238E27FC236}">
                <a16:creationId xmlns:a16="http://schemas.microsoft.com/office/drawing/2014/main" id="{ED3F2E7B-520B-5B40-A4DF-C8DB73F1AA45}"/>
              </a:ext>
            </a:extLst>
          </p:cNvPr>
          <p:cNvSpPr/>
          <p:nvPr userDrawn="1"/>
        </p:nvSpPr>
        <p:spPr>
          <a:xfrm>
            <a:off x="0" y="5481051"/>
            <a:ext cx="12192000" cy="1415845"/>
          </a:xfrm>
          <a:prstGeom prst="rect">
            <a:avLst/>
          </a:prstGeom>
          <a:gradFill flip="none" rotWithShape="1">
            <a:gsLst>
              <a:gs pos="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18300D73-5ADD-3647-89FB-03865C1A6E43}"/>
              </a:ext>
            </a:extLst>
          </p:cNvPr>
          <p:cNvSpPr/>
          <p:nvPr userDrawn="1"/>
        </p:nvSpPr>
        <p:spPr bwMode="auto">
          <a:xfrm>
            <a:off x="518322" y="555008"/>
            <a:ext cx="4122349" cy="3896960"/>
          </a:xfrm>
          <a:prstGeom prst="rect">
            <a:avLst/>
          </a:prstGeom>
          <a:solidFill>
            <a:srgbClr val="D4104B">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2" name="Titel 1">
            <a:extLst>
              <a:ext uri="{FF2B5EF4-FFF2-40B4-BE49-F238E27FC236}">
                <a16:creationId xmlns:a16="http://schemas.microsoft.com/office/drawing/2014/main" id="{E61CD394-26CE-1147-8D0B-800AD01DE5A8}"/>
              </a:ext>
            </a:extLst>
          </p:cNvPr>
          <p:cNvSpPr>
            <a:spLocks noGrp="1"/>
          </p:cNvSpPr>
          <p:nvPr>
            <p:ph type="ctrTitle"/>
          </p:nvPr>
        </p:nvSpPr>
        <p:spPr>
          <a:xfrm>
            <a:off x="770468" y="1605750"/>
            <a:ext cx="3618058" cy="1200768"/>
          </a:xfrm>
        </p:spPr>
        <p:txBody>
          <a:bodyPr anchor="t">
            <a:normAutofit/>
          </a:bodyPr>
          <a:lstStyle>
            <a:lvl1pPr algn="l">
              <a:defRPr sz="3000" b="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059F9C61-913A-404B-916B-8E866A5348AC}"/>
              </a:ext>
            </a:extLst>
          </p:cNvPr>
          <p:cNvSpPr>
            <a:spLocks noGrp="1"/>
          </p:cNvSpPr>
          <p:nvPr>
            <p:ph type="subTitle" idx="1"/>
          </p:nvPr>
        </p:nvSpPr>
        <p:spPr>
          <a:xfrm>
            <a:off x="770468" y="3138434"/>
            <a:ext cx="3618058" cy="1200768"/>
          </a:xfrm>
        </p:spPr>
        <p:txBody>
          <a:bodyPr anchor="t"/>
          <a:lstStyle>
            <a:lvl1pPr marL="0" indent="0" algn="l">
              <a:lnSpc>
                <a:spcPct val="100000"/>
              </a:lnSpc>
              <a:buNone/>
              <a:defRPr sz="2400">
                <a:solidFill>
                  <a:srgbClr val="E9E1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3DCBC831-70D9-A440-95C2-2854AE39C209}"/>
              </a:ext>
            </a:extLst>
          </p:cNvPr>
          <p:cNvSpPr>
            <a:spLocks noGrp="1"/>
          </p:cNvSpPr>
          <p:nvPr>
            <p:ph type="dt" sz="half" idx="10"/>
          </p:nvPr>
        </p:nvSpPr>
        <p:spPr>
          <a:xfrm>
            <a:off x="770468" y="6243754"/>
            <a:ext cx="2743200" cy="365125"/>
          </a:xfrm>
          <a:prstGeom prst="rect">
            <a:avLst/>
          </a:prstGeom>
        </p:spPr>
        <p:txBody>
          <a:bodyPr/>
          <a:lstStyle>
            <a:lvl1pPr>
              <a:defRPr sz="1600">
                <a:solidFill>
                  <a:schemeClr val="bg1"/>
                </a:solidFill>
                <a:latin typeface="Poppins" pitchFamily="2" charset="77"/>
                <a:cs typeface="Poppins" pitchFamily="2" charset="77"/>
              </a:defRPr>
            </a:lvl1pPr>
          </a:lstStyle>
          <a:p>
            <a:fld id="{1DD3A0E5-1976-E34F-AB3F-F361AB8819F9}" type="datetimeFigureOut">
              <a:rPr lang="nl-NL" smtClean="0"/>
              <a:pPr/>
              <a:t>7-2-2024</a:t>
            </a:fld>
            <a:endParaRPr lang="nl-NL" dirty="0"/>
          </a:p>
        </p:txBody>
      </p:sp>
      <p:pic>
        <p:nvPicPr>
          <p:cNvPr id="16" name="Afbeelding 15">
            <a:extLst>
              <a:ext uri="{FF2B5EF4-FFF2-40B4-BE49-F238E27FC236}">
                <a16:creationId xmlns:a16="http://schemas.microsoft.com/office/drawing/2014/main" id="{B10EB3F6-3A41-A947-92A9-D555A744CA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1146" y="6241225"/>
            <a:ext cx="3240153" cy="333545"/>
          </a:xfrm>
          <a:prstGeom prst="rect">
            <a:avLst/>
          </a:prstGeom>
        </p:spPr>
      </p:pic>
      <p:sp>
        <p:nvSpPr>
          <p:cNvPr id="9" name="Titel 1">
            <a:extLst>
              <a:ext uri="{FF2B5EF4-FFF2-40B4-BE49-F238E27FC236}">
                <a16:creationId xmlns:a16="http://schemas.microsoft.com/office/drawing/2014/main" id="{9D9E1DD1-6A0A-2241-BFFF-0F3929067D0C}"/>
              </a:ext>
            </a:extLst>
          </p:cNvPr>
          <p:cNvSpPr txBox="1">
            <a:spLocks/>
          </p:cNvSpPr>
          <p:nvPr userDrawn="1"/>
        </p:nvSpPr>
        <p:spPr>
          <a:xfrm>
            <a:off x="770468" y="828066"/>
            <a:ext cx="3618058" cy="15553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0" kern="1200">
                <a:solidFill>
                  <a:schemeClr val="bg1"/>
                </a:solidFill>
                <a:latin typeface="Poppins" pitchFamily="2" charset="77"/>
                <a:ea typeface="+mj-ea"/>
                <a:cs typeface="Poppins" pitchFamily="2" charset="77"/>
              </a:defRPr>
            </a:lvl1pPr>
          </a:lstStyle>
          <a:p>
            <a:r>
              <a:rPr lang="nl-NL" sz="1600" dirty="0"/>
              <a:t>Kenniscentrum</a:t>
            </a:r>
          </a:p>
          <a:p>
            <a:r>
              <a:rPr lang="nl-NL" sz="1600" b="1" dirty="0"/>
              <a:t>Talentontwikkeling</a:t>
            </a:r>
          </a:p>
        </p:txBody>
      </p:sp>
    </p:spTree>
    <p:extLst>
      <p:ext uri="{BB962C8B-B14F-4D97-AF65-F5344CB8AC3E}">
        <p14:creationId xmlns:p14="http://schemas.microsoft.com/office/powerpoint/2010/main" val="421047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1F16F20-8C39-3842-80F3-B2E835C04146}"/>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1148079" y="564573"/>
            <a:ext cx="9972000" cy="716539"/>
          </a:xfrm>
        </p:spPr>
        <p:txBody>
          <a:bodyPr>
            <a:normAutofit/>
          </a:bodyPr>
          <a:lstStyle>
            <a:lvl1pPr>
              <a:defRPr sz="3000">
                <a:solidFill>
                  <a:schemeClr val="bg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1148078" y="1608058"/>
            <a:ext cx="9972000" cy="4241200"/>
          </a:xfrm>
        </p:spPr>
        <p:txBody>
          <a:bodyPr/>
          <a:lstStyle>
            <a:lvl1pPr marL="0" indent="0">
              <a:lnSpc>
                <a:spcPct val="100000"/>
              </a:lnSpc>
              <a:buFontTx/>
              <a:buNone/>
              <a:defRPr>
                <a:solidFill>
                  <a:srgbClr val="0B485F"/>
                </a:solidFill>
              </a:defRPr>
            </a:lvl1pPr>
          </a:lstStyle>
          <a:p>
            <a:pPr lvl="0"/>
            <a:r>
              <a:rPr lang="nl-NL" dirty="0"/>
              <a:t>Klikken om de tekststijl van het model te bewerken</a:t>
            </a:r>
          </a:p>
        </p:txBody>
      </p:sp>
      <p:pic>
        <p:nvPicPr>
          <p:cNvPr id="11" name="Afbeelding 10" descr="Afbeelding met tekst, illustratie&#10;&#10;Automatisch gegenereerde beschrijving">
            <a:extLst>
              <a:ext uri="{FF2B5EF4-FFF2-40B4-BE49-F238E27FC236}">
                <a16:creationId xmlns:a16="http://schemas.microsoft.com/office/drawing/2014/main" id="{992D94E4-0A78-B84A-BE8A-93AC8142FEE2}"/>
              </a:ext>
            </a:extLst>
          </p:cNvPr>
          <p:cNvPicPr>
            <a:picLocks noChangeAspect="1"/>
          </p:cNvPicPr>
          <p:nvPr userDrawn="1"/>
        </p:nvPicPr>
        <p:blipFill>
          <a:blip r:embed="rId3"/>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4291981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CAE0552-CE68-4C4F-B080-84D579501EE0}"/>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67C15DAD-D3C5-4B4F-AAE5-A931C101C1C4}"/>
              </a:ext>
            </a:extLst>
          </p:cNvPr>
          <p:cNvSpPr>
            <a:spLocks noGrp="1"/>
          </p:cNvSpPr>
          <p:nvPr>
            <p:ph idx="1"/>
          </p:nvPr>
        </p:nvSpPr>
        <p:spPr>
          <a:xfrm>
            <a:off x="1148400" y="1608058"/>
            <a:ext cx="9972000" cy="4284742"/>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
            <a:extLst>
              <a:ext uri="{FF2B5EF4-FFF2-40B4-BE49-F238E27FC236}">
                <a16:creationId xmlns:a16="http://schemas.microsoft.com/office/drawing/2014/main" id="{FEAF1C0C-133B-2C43-A1F3-0CFB8D8C9A02}"/>
              </a:ext>
            </a:extLst>
          </p:cNvPr>
          <p:cNvSpPr>
            <a:spLocks noGrp="1"/>
          </p:cNvSpPr>
          <p:nvPr>
            <p:ph type="title"/>
          </p:nvPr>
        </p:nvSpPr>
        <p:spPr>
          <a:xfrm>
            <a:off x="1148400" y="564573"/>
            <a:ext cx="9972000" cy="716539"/>
          </a:xfrm>
        </p:spPr>
        <p:txBody>
          <a:bodyPr>
            <a:normAutofit/>
          </a:bodyPr>
          <a:lstStyle>
            <a:lvl1pPr>
              <a:defRPr sz="3000">
                <a:solidFill>
                  <a:schemeClr val="bg1"/>
                </a:solidFill>
              </a:defRPr>
            </a:lvl1pPr>
          </a:lstStyle>
          <a:p>
            <a:r>
              <a:rPr lang="nl-NL" dirty="0"/>
              <a:t>Klik om stijl te bewerken</a:t>
            </a:r>
          </a:p>
        </p:txBody>
      </p:sp>
      <p:pic>
        <p:nvPicPr>
          <p:cNvPr id="7" name="Afbeelding 6" descr="Afbeelding met tekst, illustratie&#10;&#10;Automatisch gegenereerde beschrijving">
            <a:extLst>
              <a:ext uri="{FF2B5EF4-FFF2-40B4-BE49-F238E27FC236}">
                <a16:creationId xmlns:a16="http://schemas.microsoft.com/office/drawing/2014/main" id="{E5B63BE9-F431-8E4D-8883-3D69BFF4F57E}"/>
              </a:ext>
            </a:extLst>
          </p:cNvPr>
          <p:cNvPicPr>
            <a:picLocks noChangeAspect="1"/>
          </p:cNvPicPr>
          <p:nvPr userDrawn="1"/>
        </p:nvPicPr>
        <p:blipFill>
          <a:blip r:embed="rId3"/>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23530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A24DE071-6775-4343-B306-8BAD13C82AE1}"/>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inhoud 2">
            <a:extLst>
              <a:ext uri="{FF2B5EF4-FFF2-40B4-BE49-F238E27FC236}">
                <a16:creationId xmlns:a16="http://schemas.microsoft.com/office/drawing/2014/main" id="{EA96D5EF-4E9E-BB48-85B0-F041625B1706}"/>
              </a:ext>
            </a:extLst>
          </p:cNvPr>
          <p:cNvSpPr>
            <a:spLocks noGrp="1"/>
          </p:cNvSpPr>
          <p:nvPr>
            <p:ph sz="half" idx="1"/>
          </p:nvPr>
        </p:nvSpPr>
        <p:spPr>
          <a:xfrm>
            <a:off x="1148400" y="1608058"/>
            <a:ext cx="4740292" cy="4248456"/>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76566185-896E-EE4A-82D0-EF31C2E10FC5}"/>
              </a:ext>
            </a:extLst>
          </p:cNvPr>
          <p:cNvSpPr>
            <a:spLocks noGrp="1"/>
          </p:cNvSpPr>
          <p:nvPr>
            <p:ph sz="half" idx="2"/>
          </p:nvPr>
        </p:nvSpPr>
        <p:spPr>
          <a:xfrm>
            <a:off x="6096000" y="1608058"/>
            <a:ext cx="5024400" cy="4248456"/>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1">
            <a:extLst>
              <a:ext uri="{FF2B5EF4-FFF2-40B4-BE49-F238E27FC236}">
                <a16:creationId xmlns:a16="http://schemas.microsoft.com/office/drawing/2014/main" id="{27F0A91D-BC1E-6742-B7C5-58326DA2617E}"/>
              </a:ext>
            </a:extLst>
          </p:cNvPr>
          <p:cNvSpPr>
            <a:spLocks noGrp="1"/>
          </p:cNvSpPr>
          <p:nvPr>
            <p:ph type="title"/>
          </p:nvPr>
        </p:nvSpPr>
        <p:spPr>
          <a:xfrm>
            <a:off x="1148400" y="565200"/>
            <a:ext cx="9972000" cy="716539"/>
          </a:xfrm>
        </p:spPr>
        <p:txBody>
          <a:bodyPr>
            <a:normAutofit/>
          </a:bodyPr>
          <a:lstStyle>
            <a:lvl1pPr>
              <a:defRPr sz="3000">
                <a:solidFill>
                  <a:schemeClr val="bg1"/>
                </a:solidFill>
              </a:defRPr>
            </a:lvl1pPr>
          </a:lstStyle>
          <a:p>
            <a:r>
              <a:rPr lang="nl-NL" dirty="0"/>
              <a:t>Klik om stijl te bewerken</a:t>
            </a:r>
          </a:p>
        </p:txBody>
      </p:sp>
      <p:pic>
        <p:nvPicPr>
          <p:cNvPr id="10" name="Afbeelding 9" descr="Afbeelding met tekst, illustratie&#10;&#10;Automatisch gegenereerde beschrijving">
            <a:extLst>
              <a:ext uri="{FF2B5EF4-FFF2-40B4-BE49-F238E27FC236}">
                <a16:creationId xmlns:a16="http://schemas.microsoft.com/office/drawing/2014/main" id="{845C24AA-8C47-F24E-8DE4-1EF3FF901798}"/>
              </a:ext>
            </a:extLst>
          </p:cNvPr>
          <p:cNvPicPr>
            <a:picLocks noChangeAspect="1"/>
          </p:cNvPicPr>
          <p:nvPr userDrawn="1"/>
        </p:nvPicPr>
        <p:blipFill>
          <a:blip r:embed="rId3"/>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1500973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2656495-FFB6-5146-B71E-934FB62A5ECD}"/>
              </a:ext>
            </a:extLst>
          </p:cNvPr>
          <p:cNvSpPr/>
          <p:nvPr userDrawn="1"/>
        </p:nvSpPr>
        <p:spPr bwMode="auto">
          <a:xfrm>
            <a:off x="408007" y="564573"/>
            <a:ext cx="11253246" cy="690486"/>
          </a:xfrm>
          <a:prstGeom prst="rect">
            <a:avLst/>
          </a:prstGeom>
          <a:solidFill>
            <a:srgbClr val="D410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sp>
        <p:nvSpPr>
          <p:cNvPr id="3" name="Tijdelijke aanduiding voor tekst 2">
            <a:extLst>
              <a:ext uri="{FF2B5EF4-FFF2-40B4-BE49-F238E27FC236}">
                <a16:creationId xmlns:a16="http://schemas.microsoft.com/office/drawing/2014/main" id="{0CE77DD9-B454-484D-8F00-4D7CBD5EF501}"/>
              </a:ext>
            </a:extLst>
          </p:cNvPr>
          <p:cNvSpPr>
            <a:spLocks noGrp="1"/>
          </p:cNvSpPr>
          <p:nvPr>
            <p:ph type="body" idx="1"/>
          </p:nvPr>
        </p:nvSpPr>
        <p:spPr>
          <a:xfrm>
            <a:off x="1148400" y="1612259"/>
            <a:ext cx="4751656" cy="839054"/>
          </a:xfrm>
        </p:spPr>
        <p:txBody>
          <a:bodyPr anchor="t"/>
          <a:lstStyle>
            <a:lvl1pPr marL="0" indent="0">
              <a:lnSpc>
                <a:spcPct val="100000"/>
              </a:lnSpc>
              <a:buNone/>
              <a:defRPr sz="2400" b="0">
                <a:solidFill>
                  <a:srgbClr val="D410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8B037F17-0FDA-6046-A74E-F75A2A8C3349}"/>
              </a:ext>
            </a:extLst>
          </p:cNvPr>
          <p:cNvSpPr>
            <a:spLocks noGrp="1"/>
          </p:cNvSpPr>
          <p:nvPr>
            <p:ph sz="half" idx="2"/>
          </p:nvPr>
        </p:nvSpPr>
        <p:spPr>
          <a:xfrm>
            <a:off x="1148399" y="2505075"/>
            <a:ext cx="4751657" cy="3351439"/>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361BBBF2-F030-A549-B400-B72BB89A756A}"/>
              </a:ext>
            </a:extLst>
          </p:cNvPr>
          <p:cNvSpPr>
            <a:spLocks noGrp="1"/>
          </p:cNvSpPr>
          <p:nvPr>
            <p:ph type="body" sz="quarter" idx="3"/>
          </p:nvPr>
        </p:nvSpPr>
        <p:spPr>
          <a:xfrm>
            <a:off x="6096000" y="1612259"/>
            <a:ext cx="5024400" cy="839054"/>
          </a:xfrm>
        </p:spPr>
        <p:txBody>
          <a:bodyPr anchor="t"/>
          <a:lstStyle>
            <a:lvl1pPr marL="0" indent="0">
              <a:lnSpc>
                <a:spcPct val="100000"/>
              </a:lnSpc>
              <a:buNone/>
              <a:defRPr sz="2400" b="0">
                <a:solidFill>
                  <a:srgbClr val="D410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09E1E1C6-5935-F940-A4F3-DE456581DA23}"/>
              </a:ext>
            </a:extLst>
          </p:cNvPr>
          <p:cNvSpPr>
            <a:spLocks noGrp="1"/>
          </p:cNvSpPr>
          <p:nvPr>
            <p:ph sz="quarter" idx="4"/>
          </p:nvPr>
        </p:nvSpPr>
        <p:spPr>
          <a:xfrm>
            <a:off x="6096000" y="2505075"/>
            <a:ext cx="5024400" cy="3351439"/>
          </a:xfrm>
        </p:spPr>
        <p:txBody>
          <a:bodyPr/>
          <a:lstStyle>
            <a:lvl1pPr>
              <a:lnSpc>
                <a:spcPct val="100000"/>
              </a:lnSpc>
              <a:defRPr>
                <a:solidFill>
                  <a:srgbClr val="0B485F"/>
                </a:solidFill>
              </a:defRPr>
            </a:lvl1pPr>
            <a:lvl2pPr>
              <a:lnSpc>
                <a:spcPct val="100000"/>
              </a:lnSpc>
              <a:defRPr>
                <a:solidFill>
                  <a:srgbClr val="0B485F"/>
                </a:solidFill>
              </a:defRPr>
            </a:lvl2pPr>
            <a:lvl3pPr>
              <a:lnSpc>
                <a:spcPct val="100000"/>
              </a:lnSpc>
              <a:defRPr>
                <a:solidFill>
                  <a:srgbClr val="0B485F"/>
                </a:solidFill>
              </a:defRPr>
            </a:lvl3pPr>
            <a:lvl4pPr>
              <a:lnSpc>
                <a:spcPct val="100000"/>
              </a:lnSpc>
              <a:defRPr>
                <a:solidFill>
                  <a:srgbClr val="0B485F"/>
                </a:solidFill>
              </a:defRPr>
            </a:lvl4pPr>
            <a:lvl5pPr>
              <a:lnSpc>
                <a:spcPct val="100000"/>
              </a:lnSpc>
              <a:defRPr>
                <a:solidFill>
                  <a:srgbClr val="0B485F"/>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tel 1">
            <a:extLst>
              <a:ext uri="{FF2B5EF4-FFF2-40B4-BE49-F238E27FC236}">
                <a16:creationId xmlns:a16="http://schemas.microsoft.com/office/drawing/2014/main" id="{2EEF915C-EE12-3546-8889-A440B5211475}"/>
              </a:ext>
            </a:extLst>
          </p:cNvPr>
          <p:cNvSpPr>
            <a:spLocks noGrp="1"/>
          </p:cNvSpPr>
          <p:nvPr>
            <p:ph type="title"/>
          </p:nvPr>
        </p:nvSpPr>
        <p:spPr>
          <a:xfrm>
            <a:off x="1148400" y="564573"/>
            <a:ext cx="9972000" cy="716539"/>
          </a:xfrm>
        </p:spPr>
        <p:txBody>
          <a:bodyPr>
            <a:normAutofit/>
          </a:bodyPr>
          <a:lstStyle>
            <a:lvl1pPr>
              <a:defRPr sz="3000">
                <a:solidFill>
                  <a:schemeClr val="bg1"/>
                </a:solidFill>
              </a:defRPr>
            </a:lvl1pPr>
          </a:lstStyle>
          <a:p>
            <a:r>
              <a:rPr lang="nl-NL" dirty="0"/>
              <a:t>Klik om stijl te bewerken</a:t>
            </a:r>
          </a:p>
        </p:txBody>
      </p:sp>
      <p:pic>
        <p:nvPicPr>
          <p:cNvPr id="12" name="Afbeelding 11" descr="Afbeelding met tekst, illustratie&#10;&#10;Automatisch gegenereerde beschrijving">
            <a:extLst>
              <a:ext uri="{FF2B5EF4-FFF2-40B4-BE49-F238E27FC236}">
                <a16:creationId xmlns:a16="http://schemas.microsoft.com/office/drawing/2014/main" id="{E38265E3-17EC-B043-905F-75CC43A732E2}"/>
              </a:ext>
            </a:extLst>
          </p:cNvPr>
          <p:cNvPicPr>
            <a:picLocks noChangeAspect="1"/>
          </p:cNvPicPr>
          <p:nvPr userDrawn="1"/>
        </p:nvPicPr>
        <p:blipFill>
          <a:blip r:embed="rId3"/>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3314792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descr="Afbeelding met tekst, illustratie&#10;&#10;Automatisch gegenereerde beschrijving">
            <a:extLst>
              <a:ext uri="{FF2B5EF4-FFF2-40B4-BE49-F238E27FC236}">
                <a16:creationId xmlns:a16="http://schemas.microsoft.com/office/drawing/2014/main" id="{10E029A4-A6C7-2E46-8408-60022659597A}"/>
              </a:ext>
            </a:extLst>
          </p:cNvPr>
          <p:cNvPicPr>
            <a:picLocks noChangeAspect="1"/>
          </p:cNvPicPr>
          <p:nvPr userDrawn="1"/>
        </p:nvPicPr>
        <p:blipFill>
          <a:blip r:embed="rId3"/>
          <a:stretch>
            <a:fillRect/>
          </a:stretch>
        </p:blipFill>
        <p:spPr>
          <a:xfrm>
            <a:off x="11327708" y="6241224"/>
            <a:ext cx="333546" cy="333546"/>
          </a:xfrm>
          <a:prstGeom prst="rect">
            <a:avLst/>
          </a:prstGeom>
        </p:spPr>
      </p:pic>
    </p:spTree>
    <p:extLst>
      <p:ext uri="{BB962C8B-B14F-4D97-AF65-F5344CB8AC3E}">
        <p14:creationId xmlns:p14="http://schemas.microsoft.com/office/powerpoint/2010/main" val="3221641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el en object">
    <p:bg>
      <p:bgPr>
        <a:solidFill>
          <a:srgbClr val="D4104B"/>
        </a:solidFill>
        <a:effectLst/>
      </p:bgPr>
    </p:bg>
    <p:spTree>
      <p:nvGrpSpPr>
        <p:cNvPr id="1" name=""/>
        <p:cNvGrpSpPr/>
        <p:nvPr/>
      </p:nvGrpSpPr>
      <p:grpSpPr>
        <a:xfrm>
          <a:off x="0" y="0"/>
          <a:ext cx="0" cy="0"/>
          <a:chOff x="0" y="0"/>
          <a:chExt cx="0" cy="0"/>
        </a:xfrm>
      </p:grpSpPr>
      <p:pic>
        <p:nvPicPr>
          <p:cNvPr id="5" name="Afbeelding 4" descr="Afbeelding met tekst, illustratie&#10;&#10;Automatisch gegenereerde beschrijving">
            <a:extLst>
              <a:ext uri="{FF2B5EF4-FFF2-40B4-BE49-F238E27FC236}">
                <a16:creationId xmlns:a16="http://schemas.microsoft.com/office/drawing/2014/main" id="{0C08BA98-72D1-3E4E-947D-A24F3B97C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7754" y="6241225"/>
            <a:ext cx="333545" cy="333545"/>
          </a:xfrm>
          <a:prstGeom prst="rect">
            <a:avLst/>
          </a:prstGeom>
        </p:spPr>
      </p:pic>
    </p:spTree>
    <p:extLst>
      <p:ext uri="{BB962C8B-B14F-4D97-AF65-F5344CB8AC3E}">
        <p14:creationId xmlns:p14="http://schemas.microsoft.com/office/powerpoint/2010/main" val="3576880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el en object">
    <p:bg>
      <p:bgPr>
        <a:solidFill>
          <a:srgbClr val="D4104B"/>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4F3B684-A087-4D4C-BC3B-3E76AF6A0C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329" y="2594266"/>
            <a:ext cx="8347339" cy="834734"/>
          </a:xfrm>
          <a:prstGeom prst="rect">
            <a:avLst/>
          </a:prstGeom>
        </p:spPr>
      </p:pic>
      <p:pic>
        <p:nvPicPr>
          <p:cNvPr id="7" name="Afbeelding 6">
            <a:extLst>
              <a:ext uri="{FF2B5EF4-FFF2-40B4-BE49-F238E27FC236}">
                <a16:creationId xmlns:a16="http://schemas.microsoft.com/office/drawing/2014/main" id="{3FB6403D-8E23-4F4C-BAF3-90DE7137B370}"/>
              </a:ext>
            </a:extLst>
          </p:cNvPr>
          <p:cNvPicPr>
            <a:picLocks noChangeAspect="1"/>
          </p:cNvPicPr>
          <p:nvPr userDrawn="1"/>
        </p:nvPicPr>
        <p:blipFill>
          <a:blip r:embed="rId3"/>
          <a:stretch>
            <a:fillRect/>
          </a:stretch>
        </p:blipFill>
        <p:spPr>
          <a:xfrm>
            <a:off x="3910012" y="4414227"/>
            <a:ext cx="4371975" cy="348886"/>
          </a:xfrm>
          <a:prstGeom prst="rect">
            <a:avLst/>
          </a:prstGeom>
        </p:spPr>
      </p:pic>
    </p:spTree>
    <p:extLst>
      <p:ext uri="{BB962C8B-B14F-4D97-AF65-F5344CB8AC3E}">
        <p14:creationId xmlns:p14="http://schemas.microsoft.com/office/powerpoint/2010/main" val="131440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90E6-66CD-354B-3174-4CA8A6988FD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3DDE94-82A9-BF2F-BA0C-91A7941CD6A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87F1EC-FEA0-9954-14A3-B24DA422F946}"/>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A7FE3CF1-8D40-7E21-3850-FC4AC24AE9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9ADA84-CDA4-6F7E-903E-BAD9169EA53B}"/>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879153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el en object">
    <p:bg>
      <p:bgPr>
        <a:solidFill>
          <a:srgbClr val="D4104B"/>
        </a:solidFill>
        <a:effectLst/>
      </p:bgPr>
    </p:bg>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A299112F-BFAC-42E5-B331-392A906A3CEE}"/>
              </a:ext>
            </a:extLst>
          </p:cNvPr>
          <p:cNvPicPr>
            <a:picLocks noChangeAspect="1"/>
          </p:cNvPicPr>
          <p:nvPr userDrawn="1"/>
        </p:nvPicPr>
        <p:blipFill>
          <a:blip r:embed="rId2"/>
          <a:stretch>
            <a:fillRect/>
          </a:stretch>
        </p:blipFill>
        <p:spPr>
          <a:xfrm>
            <a:off x="3469532" y="1828619"/>
            <a:ext cx="4670340" cy="1855485"/>
          </a:xfrm>
          <a:prstGeom prst="rect">
            <a:avLst/>
          </a:prstGeom>
        </p:spPr>
      </p:pic>
      <p:pic>
        <p:nvPicPr>
          <p:cNvPr id="7" name="Afbeelding 6">
            <a:extLst>
              <a:ext uri="{FF2B5EF4-FFF2-40B4-BE49-F238E27FC236}">
                <a16:creationId xmlns:a16="http://schemas.microsoft.com/office/drawing/2014/main" id="{3FB6403D-8E23-4F4C-BAF3-90DE7137B370}"/>
              </a:ext>
            </a:extLst>
          </p:cNvPr>
          <p:cNvPicPr>
            <a:picLocks noChangeAspect="1"/>
          </p:cNvPicPr>
          <p:nvPr userDrawn="1"/>
        </p:nvPicPr>
        <p:blipFill>
          <a:blip r:embed="rId3"/>
          <a:stretch>
            <a:fillRect/>
          </a:stretch>
        </p:blipFill>
        <p:spPr>
          <a:xfrm>
            <a:off x="3919952" y="4373792"/>
            <a:ext cx="3882266" cy="309807"/>
          </a:xfrm>
          <a:prstGeom prst="rect">
            <a:avLst/>
          </a:prstGeom>
        </p:spPr>
      </p:pic>
    </p:spTree>
    <p:extLst>
      <p:ext uri="{BB962C8B-B14F-4D97-AF65-F5344CB8AC3E}">
        <p14:creationId xmlns:p14="http://schemas.microsoft.com/office/powerpoint/2010/main" val="299657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66CA3-ABE6-445B-9523-20E85C452F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C94C000-CE56-9169-8080-7AD4DAA29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75A95BD-03CA-6DC3-9887-E89FE704641E}"/>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8D2CE60A-D693-57AF-6F0F-D1827D6F8E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016D94-A138-1D1B-08BF-526BCF1BFBFD}"/>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72644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D7C1F-EB7E-4C02-BADF-4BCEF873732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402D8B-0232-7877-DF41-AC49F96C30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F58FC5-1849-13AF-59E3-1F3801FA8B0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3EB5A24-DBAA-5FCA-02F1-E67059BBED9B}"/>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6" name="Tijdelijke aanduiding voor voettekst 5">
            <a:extLst>
              <a:ext uri="{FF2B5EF4-FFF2-40B4-BE49-F238E27FC236}">
                <a16:creationId xmlns:a16="http://schemas.microsoft.com/office/drawing/2014/main" id="{226A2DD3-EE87-F968-212D-449F53E01E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7CABA0-23EB-D844-5818-260A5E87D735}"/>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272456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15BAE-549B-FCD8-28DE-C4D8635B67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8168A84-7107-1C6C-C29C-831E09E26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3187FD2-22B3-AA58-1982-30EC3503DF4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B2E09B0-C1CA-8128-FF92-F0F30EAEE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40BE13B-6DB3-C430-21D9-5F5CBC1CD53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DFE97CF-E2E9-A40C-546C-8AA258D685BB}"/>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8" name="Tijdelijke aanduiding voor voettekst 7">
            <a:extLst>
              <a:ext uri="{FF2B5EF4-FFF2-40B4-BE49-F238E27FC236}">
                <a16:creationId xmlns:a16="http://schemas.microsoft.com/office/drawing/2014/main" id="{7297574D-866A-7378-18C3-111E0321871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28F27A7-AEAB-D03D-9B41-91E9F1F79CC8}"/>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135078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9DC90-7781-9FA0-3AC1-D69501165CF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F32606C-6443-0985-14CD-897AB7325426}"/>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4" name="Tijdelijke aanduiding voor voettekst 3">
            <a:extLst>
              <a:ext uri="{FF2B5EF4-FFF2-40B4-BE49-F238E27FC236}">
                <a16:creationId xmlns:a16="http://schemas.microsoft.com/office/drawing/2014/main" id="{76B3E365-08AA-835C-DDA7-C170BB37128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24837BA-CEE3-4124-F2A8-108E6A931C2C}"/>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56070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195BF6D-30EF-94DA-B820-E626420F1D26}"/>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3" name="Tijdelijke aanduiding voor voettekst 2">
            <a:extLst>
              <a:ext uri="{FF2B5EF4-FFF2-40B4-BE49-F238E27FC236}">
                <a16:creationId xmlns:a16="http://schemas.microsoft.com/office/drawing/2014/main" id="{29D291E2-6B3F-6C44-7FB7-BD35E8391F9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5022A9F-CB01-B14A-9FA1-B4B0C216679E}"/>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190581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F154A-75FE-FA33-0230-3DA6ED3BFC0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31F1E3-EF04-9BD2-EAF6-A04EA2D2C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F925222-95C5-F4A8-B52F-3C8766C8D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C7036B-D834-3D0B-D30B-B81E12611B66}"/>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6" name="Tijdelijke aanduiding voor voettekst 5">
            <a:extLst>
              <a:ext uri="{FF2B5EF4-FFF2-40B4-BE49-F238E27FC236}">
                <a16:creationId xmlns:a16="http://schemas.microsoft.com/office/drawing/2014/main" id="{F32D3D54-9FD0-47E9-B4C3-6F87ED6578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D0E117-F174-6D03-A654-A474169A2312}"/>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156077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E5D9B-7AE2-11FF-88DB-64DAD3A4F7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411BDC5-5C0F-759F-3D39-949141B8F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2A389F6-0DE4-6075-C7EB-ED4A3000E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6EA502-E769-AFBA-F7EA-BEAD2ED52619}"/>
              </a:ext>
            </a:extLst>
          </p:cNvPr>
          <p:cNvSpPr>
            <a:spLocks noGrp="1"/>
          </p:cNvSpPr>
          <p:nvPr>
            <p:ph type="dt" sz="half" idx="10"/>
          </p:nvPr>
        </p:nvSpPr>
        <p:spPr/>
        <p:txBody>
          <a:bodyPr/>
          <a:lstStyle/>
          <a:p>
            <a:fld id="{552C7720-CD6F-4CD1-989E-C571D76F722A}" type="datetimeFigureOut">
              <a:rPr lang="nl-NL" smtClean="0"/>
              <a:t>7-2-2024</a:t>
            </a:fld>
            <a:endParaRPr lang="nl-NL"/>
          </a:p>
        </p:txBody>
      </p:sp>
      <p:sp>
        <p:nvSpPr>
          <p:cNvPr id="6" name="Tijdelijke aanduiding voor voettekst 5">
            <a:extLst>
              <a:ext uri="{FF2B5EF4-FFF2-40B4-BE49-F238E27FC236}">
                <a16:creationId xmlns:a16="http://schemas.microsoft.com/office/drawing/2014/main" id="{A718A787-9A84-171B-B622-2465B6615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5D83AB-6478-EC42-5BE2-D2235854806B}"/>
              </a:ext>
            </a:extLst>
          </p:cNvPr>
          <p:cNvSpPr>
            <a:spLocks noGrp="1"/>
          </p:cNvSpPr>
          <p:nvPr>
            <p:ph type="sldNum" sz="quarter" idx="12"/>
          </p:nvPr>
        </p:nvSpPr>
        <p:spPr/>
        <p:txBody>
          <a:bodyPr/>
          <a:lstStyle/>
          <a:p>
            <a:fld id="{A8937F5C-5848-43A9-8295-B89C29E1BC1A}" type="slidenum">
              <a:rPr lang="nl-NL" smtClean="0"/>
              <a:t>‹nr.›</a:t>
            </a:fld>
            <a:endParaRPr lang="nl-NL"/>
          </a:p>
        </p:txBody>
      </p:sp>
    </p:spTree>
    <p:extLst>
      <p:ext uri="{BB962C8B-B14F-4D97-AF65-F5344CB8AC3E}">
        <p14:creationId xmlns:p14="http://schemas.microsoft.com/office/powerpoint/2010/main" val="398919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5B9E448-A066-DEF5-353B-8B98CFF58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FD2923-F509-F08B-DFA0-CD9480741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79384B-C513-2946-73FB-F6D1645E6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C7720-CD6F-4CD1-989E-C571D76F722A}" type="datetimeFigureOut">
              <a:rPr lang="nl-NL" smtClean="0"/>
              <a:t>7-2-2024</a:t>
            </a:fld>
            <a:endParaRPr lang="nl-NL"/>
          </a:p>
        </p:txBody>
      </p:sp>
      <p:sp>
        <p:nvSpPr>
          <p:cNvPr id="5" name="Tijdelijke aanduiding voor voettekst 4">
            <a:extLst>
              <a:ext uri="{FF2B5EF4-FFF2-40B4-BE49-F238E27FC236}">
                <a16:creationId xmlns:a16="http://schemas.microsoft.com/office/drawing/2014/main" id="{363343C5-1ADD-6EC8-CEBF-248C7324E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DDCAD7F-481B-9A7E-190C-1205C1F8A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37F5C-5848-43A9-8295-B89C29E1BC1A}" type="slidenum">
              <a:rPr lang="nl-NL" smtClean="0"/>
              <a:t>‹nr.›</a:t>
            </a:fld>
            <a:endParaRPr lang="nl-NL"/>
          </a:p>
        </p:txBody>
      </p:sp>
    </p:spTree>
    <p:extLst>
      <p:ext uri="{BB962C8B-B14F-4D97-AF65-F5344CB8AC3E}">
        <p14:creationId xmlns:p14="http://schemas.microsoft.com/office/powerpoint/2010/main" val="85747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9E1C9"/>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6DE98B-1EF6-9B49-A614-24BD8D5B4029}"/>
              </a:ext>
            </a:extLst>
          </p:cNvPr>
          <p:cNvSpPr>
            <a:spLocks noGrp="1"/>
          </p:cNvSpPr>
          <p:nvPr>
            <p:ph type="title"/>
          </p:nvPr>
        </p:nvSpPr>
        <p:spPr>
          <a:xfrm>
            <a:off x="630375" y="365125"/>
            <a:ext cx="1096588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B95E89F-39D4-6246-B49F-71F2D0FA29B3}"/>
              </a:ext>
            </a:extLst>
          </p:cNvPr>
          <p:cNvSpPr>
            <a:spLocks noGrp="1"/>
          </p:cNvSpPr>
          <p:nvPr>
            <p:ph type="body" idx="1"/>
          </p:nvPr>
        </p:nvSpPr>
        <p:spPr>
          <a:xfrm>
            <a:off x="630375" y="1825625"/>
            <a:ext cx="10965880" cy="4351338"/>
          </a:xfrm>
          <a:prstGeom prst="rect">
            <a:avLst/>
          </a:prstGeom>
        </p:spPr>
        <p:txBody>
          <a:bodyPr vert="horz" lIns="91440" tIns="45720" rIns="91440" bIns="45720" rtlCol="0">
            <a:normAutofit/>
          </a:bodyPr>
          <a:lstStyle/>
          <a:p>
            <a:pPr lvl="0"/>
            <a:r>
              <a:rPr lang="nl-NL" dirty="0"/>
              <a:t>Klikken om de </a:t>
            </a:r>
            <a:r>
              <a:rPr lang="nl-NL" dirty="0" err="1"/>
              <a:t>tekststjil</a:t>
            </a:r>
            <a:r>
              <a:rPr lang="nl-NL" dirty="0"/>
              <a:t>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74259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200" kern="1200">
          <a:solidFill>
            <a:srgbClr val="D4104C"/>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Clr>
          <a:srgbClr val="D4104B"/>
        </a:buClr>
        <a:buFont typeface="Arial" panose="020B0604020202020204" pitchFamily="34" charset="0"/>
        <a:buChar char="•"/>
        <a:defRPr sz="2400" kern="1200">
          <a:solidFill>
            <a:srgbClr val="0B485F"/>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rgbClr val="D4104B"/>
        </a:buClr>
        <a:buFont typeface="Arial" panose="020B0604020202020204" pitchFamily="34" charset="0"/>
        <a:buChar char="•"/>
        <a:defRPr sz="2200" kern="1200">
          <a:solidFill>
            <a:srgbClr val="0B485F"/>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rgbClr val="D4104B"/>
        </a:buClr>
        <a:buFont typeface="Arial" panose="020B0604020202020204" pitchFamily="34" charset="0"/>
        <a:buChar char="•"/>
        <a:defRPr sz="2000" kern="1200">
          <a:solidFill>
            <a:srgbClr val="0B485F"/>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rgbClr val="D4104B"/>
        </a:buClr>
        <a:buFont typeface="Arial" panose="020B0604020202020204" pitchFamily="34" charset="0"/>
        <a:buChar char="•"/>
        <a:defRPr sz="1800" kern="1200">
          <a:solidFill>
            <a:srgbClr val="0B485F"/>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rgbClr val="D4104B"/>
        </a:buClr>
        <a:buFont typeface="Arial" panose="020B0604020202020204" pitchFamily="34" charset="0"/>
        <a:buChar char="•"/>
        <a:defRPr sz="1800" kern="1200">
          <a:solidFill>
            <a:srgbClr val="0B485F"/>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jp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501B0-3B38-444F-9D70-F79FD6FDABE6}"/>
              </a:ext>
            </a:extLst>
          </p:cNvPr>
          <p:cNvSpPr>
            <a:spLocks noGrp="1"/>
          </p:cNvSpPr>
          <p:nvPr>
            <p:ph type="ctrTitle"/>
          </p:nvPr>
        </p:nvSpPr>
        <p:spPr/>
        <p:txBody>
          <a:bodyPr>
            <a:normAutofit fontScale="90000"/>
          </a:bodyPr>
          <a:lstStyle/>
          <a:p>
            <a:r>
              <a:rPr lang="nl-NL" b="1" dirty="0">
                <a:latin typeface="Poppins SemiBold" pitchFamily="2" charset="77"/>
                <a:cs typeface="Poppins SemiBold" pitchFamily="2" charset="77"/>
              </a:rPr>
              <a:t>Voor ieder kind</a:t>
            </a:r>
            <a:br>
              <a:rPr lang="nl-NL" b="1" dirty="0">
                <a:latin typeface="Poppins SemiBold" pitchFamily="2" charset="77"/>
                <a:cs typeface="Poppins SemiBold" pitchFamily="2" charset="77"/>
              </a:rPr>
            </a:br>
            <a:r>
              <a:rPr lang="nl-NL" b="1" dirty="0">
                <a:latin typeface="Poppins SemiBold" pitchFamily="2" charset="77"/>
                <a:cs typeface="Poppins SemiBold" pitchFamily="2" charset="77"/>
              </a:rPr>
              <a:t>een stevig taalhuis</a:t>
            </a:r>
          </a:p>
        </p:txBody>
      </p:sp>
      <p:sp>
        <p:nvSpPr>
          <p:cNvPr id="3" name="Ondertitel 2">
            <a:extLst>
              <a:ext uri="{FF2B5EF4-FFF2-40B4-BE49-F238E27FC236}">
                <a16:creationId xmlns:a16="http://schemas.microsoft.com/office/drawing/2014/main" id="{5C94B55A-CB48-8B40-A128-EFC0FBDE0119}"/>
              </a:ext>
            </a:extLst>
          </p:cNvPr>
          <p:cNvSpPr>
            <a:spLocks noGrp="1"/>
          </p:cNvSpPr>
          <p:nvPr>
            <p:ph type="subTitle" idx="1"/>
          </p:nvPr>
        </p:nvSpPr>
        <p:spPr>
          <a:xfrm>
            <a:off x="770468" y="2631440"/>
            <a:ext cx="3618058" cy="680720"/>
          </a:xfrm>
        </p:spPr>
        <p:txBody>
          <a:bodyPr>
            <a:noAutofit/>
          </a:bodyPr>
          <a:lstStyle/>
          <a:p>
            <a:r>
              <a:rPr lang="nl-NL" sz="1600" dirty="0"/>
              <a:t>Samenwerken aan een taalrijke omgeving voor jonge kinderen</a:t>
            </a:r>
          </a:p>
        </p:txBody>
      </p:sp>
      <p:sp>
        <p:nvSpPr>
          <p:cNvPr id="4" name="Ondertitel 2">
            <a:extLst>
              <a:ext uri="{FF2B5EF4-FFF2-40B4-BE49-F238E27FC236}">
                <a16:creationId xmlns:a16="http://schemas.microsoft.com/office/drawing/2014/main" id="{1A9DA2EF-36AE-7F85-636A-A51C69EE4D8B}"/>
              </a:ext>
            </a:extLst>
          </p:cNvPr>
          <p:cNvSpPr txBox="1">
            <a:spLocks/>
          </p:cNvSpPr>
          <p:nvPr/>
        </p:nvSpPr>
        <p:spPr>
          <a:xfrm>
            <a:off x="770468" y="3429000"/>
            <a:ext cx="3618058" cy="6807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Clr>
                <a:srgbClr val="D4104B"/>
              </a:buClr>
              <a:buFont typeface="Arial" panose="020B0604020202020204" pitchFamily="34" charset="0"/>
              <a:buNone/>
              <a:defRPr sz="2400" kern="1200">
                <a:solidFill>
                  <a:srgbClr val="E9E1C9"/>
                </a:solidFill>
                <a:latin typeface="Poppins" pitchFamily="2" charset="77"/>
                <a:ea typeface="+mn-ea"/>
                <a:cs typeface="Poppins" pitchFamily="2" charset="77"/>
              </a:defRPr>
            </a:lvl1pPr>
            <a:lvl2pPr marL="457200" indent="0" algn="ctr" defTabSz="914400" rtl="0" eaLnBrk="1" latinLnBrk="0" hangingPunct="1">
              <a:lnSpc>
                <a:spcPct val="90000"/>
              </a:lnSpc>
              <a:spcBef>
                <a:spcPts val="500"/>
              </a:spcBef>
              <a:buClr>
                <a:srgbClr val="D4104B"/>
              </a:buClr>
              <a:buFont typeface="Arial" panose="020B0604020202020204" pitchFamily="34" charset="0"/>
              <a:buNone/>
              <a:defRPr sz="2000" kern="1200">
                <a:solidFill>
                  <a:srgbClr val="0B485F"/>
                </a:solidFill>
                <a:latin typeface="Poppins" pitchFamily="2" charset="77"/>
                <a:ea typeface="+mn-ea"/>
                <a:cs typeface="Poppins" pitchFamily="2" charset="77"/>
              </a:defRPr>
            </a:lvl2pPr>
            <a:lvl3pPr marL="914400" indent="0" algn="ctr" defTabSz="914400" rtl="0" eaLnBrk="1" latinLnBrk="0" hangingPunct="1">
              <a:lnSpc>
                <a:spcPct val="90000"/>
              </a:lnSpc>
              <a:spcBef>
                <a:spcPts val="500"/>
              </a:spcBef>
              <a:buClr>
                <a:srgbClr val="D4104B"/>
              </a:buClr>
              <a:buFont typeface="Arial" panose="020B0604020202020204" pitchFamily="34" charset="0"/>
              <a:buNone/>
              <a:defRPr sz="1800" kern="1200">
                <a:solidFill>
                  <a:srgbClr val="0B485F"/>
                </a:solidFill>
                <a:latin typeface="Poppins" pitchFamily="2" charset="77"/>
                <a:ea typeface="+mn-ea"/>
                <a:cs typeface="Poppins" pitchFamily="2" charset="77"/>
              </a:defRPr>
            </a:lvl3pPr>
            <a:lvl4pPr marL="1371600" indent="0" algn="ctr" defTabSz="914400" rtl="0" eaLnBrk="1" latinLnBrk="0" hangingPunct="1">
              <a:lnSpc>
                <a:spcPct val="90000"/>
              </a:lnSpc>
              <a:spcBef>
                <a:spcPts val="500"/>
              </a:spcBef>
              <a:buClr>
                <a:srgbClr val="D4104B"/>
              </a:buClr>
              <a:buFont typeface="Arial" panose="020B0604020202020204" pitchFamily="34" charset="0"/>
              <a:buNone/>
              <a:defRPr sz="1600" kern="1200">
                <a:solidFill>
                  <a:srgbClr val="0B485F"/>
                </a:solidFill>
                <a:latin typeface="Poppins" pitchFamily="2" charset="77"/>
                <a:ea typeface="+mn-ea"/>
                <a:cs typeface="Poppins" pitchFamily="2" charset="77"/>
              </a:defRPr>
            </a:lvl4pPr>
            <a:lvl5pPr marL="1828800" indent="0" algn="ctr" defTabSz="914400" rtl="0" eaLnBrk="1" latinLnBrk="0" hangingPunct="1">
              <a:lnSpc>
                <a:spcPct val="90000"/>
              </a:lnSpc>
              <a:spcBef>
                <a:spcPts val="500"/>
              </a:spcBef>
              <a:buClr>
                <a:srgbClr val="D4104B"/>
              </a:buClr>
              <a:buFont typeface="Arial" panose="020B0604020202020204" pitchFamily="34" charset="0"/>
              <a:buNone/>
              <a:defRPr sz="1600" kern="1200">
                <a:solidFill>
                  <a:srgbClr val="0B485F"/>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D4104B"/>
              </a:buClr>
              <a:buSzTx/>
              <a:buFont typeface="Arial" panose="020B0604020202020204" pitchFamily="34" charset="0"/>
              <a:buNone/>
              <a:tabLst/>
              <a:defRPr/>
            </a:pPr>
            <a:r>
              <a:rPr kumimoji="0" lang="nl-NL" sz="14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Martine van der Pluijm</a:t>
            </a:r>
          </a:p>
        </p:txBody>
      </p:sp>
      <p:pic>
        <p:nvPicPr>
          <p:cNvPr id="5" name="Afbeelding 4">
            <a:extLst>
              <a:ext uri="{FF2B5EF4-FFF2-40B4-BE49-F238E27FC236}">
                <a16:creationId xmlns:a16="http://schemas.microsoft.com/office/drawing/2014/main" id="{A91CE30D-B6E3-ECC4-B678-12287524B7DD}"/>
              </a:ext>
            </a:extLst>
          </p:cNvPr>
          <p:cNvPicPr>
            <a:picLocks noChangeAspect="1"/>
          </p:cNvPicPr>
          <p:nvPr/>
        </p:nvPicPr>
        <p:blipFill>
          <a:blip r:embed="rId3"/>
          <a:stretch>
            <a:fillRect/>
          </a:stretch>
        </p:blipFill>
        <p:spPr>
          <a:xfrm>
            <a:off x="8352583" y="397347"/>
            <a:ext cx="3724979" cy="1414395"/>
          </a:xfrm>
          <a:prstGeom prst="rect">
            <a:avLst/>
          </a:prstGeom>
        </p:spPr>
      </p:pic>
    </p:spTree>
    <p:extLst>
      <p:ext uri="{BB962C8B-B14F-4D97-AF65-F5344CB8AC3E}">
        <p14:creationId xmlns:p14="http://schemas.microsoft.com/office/powerpoint/2010/main" val="363536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C388-A584-547D-7C05-471C556BF8DD}"/>
              </a:ext>
            </a:extLst>
          </p:cNvPr>
          <p:cNvSpPr>
            <a:spLocks noGrp="1"/>
          </p:cNvSpPr>
          <p:nvPr>
            <p:ph type="title"/>
          </p:nvPr>
        </p:nvSpPr>
        <p:spPr/>
        <p:txBody>
          <a:bodyPr/>
          <a:lstStyle/>
          <a:p>
            <a:r>
              <a:rPr lang="en-US" b="1" dirty="0" err="1">
                <a:solidFill>
                  <a:srgbClr val="ED1F78"/>
                </a:solidFill>
              </a:rPr>
              <a:t>Ontwerpgericht</a:t>
            </a:r>
            <a:r>
              <a:rPr lang="en-US" b="1" dirty="0">
                <a:solidFill>
                  <a:srgbClr val="ED1F78"/>
                </a:solidFill>
              </a:rPr>
              <a:t> </a:t>
            </a:r>
            <a:r>
              <a:rPr lang="en-US" b="1" dirty="0" err="1">
                <a:solidFill>
                  <a:srgbClr val="ED1F78"/>
                </a:solidFill>
              </a:rPr>
              <a:t>onderzoek</a:t>
            </a:r>
            <a:r>
              <a:rPr lang="en-US" b="1" dirty="0">
                <a:solidFill>
                  <a:srgbClr val="ED1F78"/>
                </a:solidFill>
              </a:rPr>
              <a:t> met 3 studies</a:t>
            </a:r>
            <a:endParaRPr lang="nl-NL" b="1" dirty="0"/>
          </a:p>
        </p:txBody>
      </p:sp>
      <p:sp>
        <p:nvSpPr>
          <p:cNvPr id="3" name="Content Placeholder 2">
            <a:extLst>
              <a:ext uri="{FF2B5EF4-FFF2-40B4-BE49-F238E27FC236}">
                <a16:creationId xmlns:a16="http://schemas.microsoft.com/office/drawing/2014/main" id="{1045745E-2A29-8D4A-653B-9E9E41741466}"/>
              </a:ext>
            </a:extLst>
          </p:cNvPr>
          <p:cNvSpPr>
            <a:spLocks noGrp="1"/>
          </p:cNvSpPr>
          <p:nvPr>
            <p:ph idx="1"/>
          </p:nvPr>
        </p:nvSpPr>
        <p:spPr>
          <a:xfrm>
            <a:off x="838200" y="1387929"/>
            <a:ext cx="10515600" cy="4789034"/>
          </a:xfrm>
        </p:spPr>
        <p:txBody>
          <a:bodyPr>
            <a:normAutofit/>
          </a:bodyPr>
          <a:lstStyle/>
          <a:p>
            <a:r>
              <a:rPr lang="nl-NL" b="1" dirty="0"/>
              <a:t>Studie 2: Ontwerp en Constructie </a:t>
            </a:r>
            <a:r>
              <a:rPr lang="nl-NL" i="1" dirty="0"/>
              <a:t>Hoe helpen de ontwikkelde interventies leraren/professionals om hun taalonderwijs beter af te stemmen op de diversiteit van hun leerlingen en in hoeverre is de uitvoering haalbaar en relevant voor hen? </a:t>
            </a:r>
          </a:p>
        </p:txBody>
      </p:sp>
      <p:sp>
        <p:nvSpPr>
          <p:cNvPr id="5" name="Rechthoek 4">
            <a:extLst>
              <a:ext uri="{FF2B5EF4-FFF2-40B4-BE49-F238E27FC236}">
                <a16:creationId xmlns:a16="http://schemas.microsoft.com/office/drawing/2014/main" id="{D2699F5F-EBC7-4C1E-71EB-EE94657B1421}"/>
              </a:ext>
            </a:extLst>
          </p:cNvPr>
          <p:cNvSpPr/>
          <p:nvPr/>
        </p:nvSpPr>
        <p:spPr>
          <a:xfrm>
            <a:off x="0" y="6398586"/>
            <a:ext cx="12151629"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2" name="Picture 4" descr="Gratis vector afbeeldingen van Dieren">
            <a:extLst>
              <a:ext uri="{FF2B5EF4-FFF2-40B4-BE49-F238E27FC236}">
                <a16:creationId xmlns:a16="http://schemas.microsoft.com/office/drawing/2014/main" id="{DB85FE53-FB48-C6FD-D7B7-DD31217C6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667" y="3860799"/>
            <a:ext cx="4910666" cy="2455333"/>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D6A91F73-4DC0-E26E-6ACC-1A00395377E6}"/>
              </a:ext>
            </a:extLst>
          </p:cNvPr>
          <p:cNvPicPr>
            <a:picLocks noChangeAspect="1"/>
          </p:cNvPicPr>
          <p:nvPr/>
        </p:nvPicPr>
        <p:blipFill rotWithShape="1">
          <a:blip r:embed="rId3"/>
          <a:srcRect l="61004" t="27347" r="11216" b="8701"/>
          <a:stretch/>
        </p:blipFill>
        <p:spPr>
          <a:xfrm>
            <a:off x="0" y="4977752"/>
            <a:ext cx="1452033" cy="1880247"/>
          </a:xfrm>
          <a:prstGeom prst="rect">
            <a:avLst/>
          </a:prstGeom>
        </p:spPr>
      </p:pic>
    </p:spTree>
    <p:extLst>
      <p:ext uri="{BB962C8B-B14F-4D97-AF65-F5344CB8AC3E}">
        <p14:creationId xmlns:p14="http://schemas.microsoft.com/office/powerpoint/2010/main" val="160907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C388-A584-547D-7C05-471C556BF8DD}"/>
              </a:ext>
            </a:extLst>
          </p:cNvPr>
          <p:cNvSpPr>
            <a:spLocks noGrp="1"/>
          </p:cNvSpPr>
          <p:nvPr>
            <p:ph type="title"/>
          </p:nvPr>
        </p:nvSpPr>
        <p:spPr/>
        <p:txBody>
          <a:bodyPr/>
          <a:lstStyle/>
          <a:p>
            <a:r>
              <a:rPr lang="en-US" b="1" dirty="0" err="1">
                <a:solidFill>
                  <a:srgbClr val="ED1F78"/>
                </a:solidFill>
              </a:rPr>
              <a:t>Ontwerpgericht</a:t>
            </a:r>
            <a:r>
              <a:rPr lang="en-US" b="1" dirty="0">
                <a:solidFill>
                  <a:srgbClr val="ED1F78"/>
                </a:solidFill>
              </a:rPr>
              <a:t> </a:t>
            </a:r>
            <a:r>
              <a:rPr lang="en-US" b="1" dirty="0" err="1">
                <a:solidFill>
                  <a:srgbClr val="ED1F78"/>
                </a:solidFill>
              </a:rPr>
              <a:t>onderzoek</a:t>
            </a:r>
            <a:r>
              <a:rPr lang="en-US" b="1" dirty="0">
                <a:solidFill>
                  <a:srgbClr val="ED1F78"/>
                </a:solidFill>
              </a:rPr>
              <a:t> met 3 studies</a:t>
            </a:r>
            <a:endParaRPr lang="nl-NL" b="1" dirty="0"/>
          </a:p>
        </p:txBody>
      </p:sp>
      <p:sp>
        <p:nvSpPr>
          <p:cNvPr id="3" name="Content Placeholder 2">
            <a:extLst>
              <a:ext uri="{FF2B5EF4-FFF2-40B4-BE49-F238E27FC236}">
                <a16:creationId xmlns:a16="http://schemas.microsoft.com/office/drawing/2014/main" id="{1045745E-2A29-8D4A-653B-9E9E41741466}"/>
              </a:ext>
            </a:extLst>
          </p:cNvPr>
          <p:cNvSpPr>
            <a:spLocks noGrp="1"/>
          </p:cNvSpPr>
          <p:nvPr>
            <p:ph idx="1"/>
          </p:nvPr>
        </p:nvSpPr>
        <p:spPr>
          <a:xfrm>
            <a:off x="838200" y="1575707"/>
            <a:ext cx="10515600" cy="4601256"/>
          </a:xfrm>
        </p:spPr>
        <p:txBody>
          <a:bodyPr>
            <a:normAutofit/>
          </a:bodyPr>
          <a:lstStyle/>
          <a:p>
            <a:r>
              <a:rPr lang="nl-NL" b="1" dirty="0"/>
              <a:t>Studie 3: Evaluatie en Reflectie </a:t>
            </a:r>
            <a:r>
              <a:rPr lang="nl-NL" i="1" dirty="0"/>
              <a:t>In welke mate draagt het ontwerp bij aan het verbeteren van het handelen van leraren/professionals op de drie aandachtsgebieden en vervolgens aan het welbevinden en de woordenschat van leerlingen ter ondersteuning van hun taalontwikkeling?</a:t>
            </a:r>
          </a:p>
        </p:txBody>
      </p:sp>
      <p:sp>
        <p:nvSpPr>
          <p:cNvPr id="5" name="Rechthoek 4">
            <a:extLst>
              <a:ext uri="{FF2B5EF4-FFF2-40B4-BE49-F238E27FC236}">
                <a16:creationId xmlns:a16="http://schemas.microsoft.com/office/drawing/2014/main" id="{5FE69729-021F-C545-965F-E311CD97CC7B}"/>
              </a:ext>
            </a:extLst>
          </p:cNvPr>
          <p:cNvSpPr/>
          <p:nvPr/>
        </p:nvSpPr>
        <p:spPr>
          <a:xfrm>
            <a:off x="0" y="6398586"/>
            <a:ext cx="12151629"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Kind, Reflectie, Vrouw, Raam, Vrolijk">
            <a:extLst>
              <a:ext uri="{FF2B5EF4-FFF2-40B4-BE49-F238E27FC236}">
                <a16:creationId xmlns:a16="http://schemas.microsoft.com/office/drawing/2014/main" id="{8A1E7B13-F485-F02B-BBCC-B2E37A136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284" y="3589265"/>
            <a:ext cx="3724729" cy="2485093"/>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B89FFAC-C888-541C-3D73-A6888E496393}"/>
              </a:ext>
            </a:extLst>
          </p:cNvPr>
          <p:cNvPicPr>
            <a:picLocks noChangeAspect="1"/>
          </p:cNvPicPr>
          <p:nvPr/>
        </p:nvPicPr>
        <p:blipFill rotWithShape="1">
          <a:blip r:embed="rId3"/>
          <a:srcRect l="61004" t="27347" r="11216" b="8701"/>
          <a:stretch/>
        </p:blipFill>
        <p:spPr>
          <a:xfrm>
            <a:off x="0" y="4977752"/>
            <a:ext cx="1452033" cy="1880247"/>
          </a:xfrm>
          <a:prstGeom prst="rect">
            <a:avLst/>
          </a:prstGeom>
        </p:spPr>
      </p:pic>
    </p:spTree>
    <p:extLst>
      <p:ext uri="{BB962C8B-B14F-4D97-AF65-F5344CB8AC3E}">
        <p14:creationId xmlns:p14="http://schemas.microsoft.com/office/powerpoint/2010/main" val="200833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DB99849-ABC8-43BF-5364-135AD12AE353}"/>
              </a:ext>
            </a:extLst>
          </p:cNvPr>
          <p:cNvSpPr>
            <a:spLocks noGrp="1"/>
          </p:cNvSpPr>
          <p:nvPr>
            <p:ph type="title"/>
          </p:nvPr>
        </p:nvSpPr>
        <p:spPr/>
        <p:txBody>
          <a:bodyPr/>
          <a:lstStyle/>
          <a:p>
            <a:r>
              <a:rPr lang="en-US" b="1" dirty="0" err="1">
                <a:solidFill>
                  <a:srgbClr val="ED1F78"/>
                </a:solidFill>
              </a:rPr>
              <a:t>Onderzoeksteam</a:t>
            </a:r>
            <a:endParaRPr lang="nl-NL" b="1" dirty="0">
              <a:solidFill>
                <a:srgbClr val="ED1F78"/>
              </a:solidFill>
            </a:endParaRPr>
          </a:p>
        </p:txBody>
      </p:sp>
      <p:sp>
        <p:nvSpPr>
          <p:cNvPr id="3" name="Content Placeholder 2">
            <a:extLst>
              <a:ext uri="{FF2B5EF4-FFF2-40B4-BE49-F238E27FC236}">
                <a16:creationId xmlns:a16="http://schemas.microsoft.com/office/drawing/2014/main" id="{6C7115D7-4B5D-BE39-410C-BDBC7F32135E}"/>
              </a:ext>
            </a:extLst>
          </p:cNvPr>
          <p:cNvSpPr>
            <a:spLocks noGrp="1"/>
          </p:cNvSpPr>
          <p:nvPr>
            <p:ph idx="1"/>
          </p:nvPr>
        </p:nvSpPr>
        <p:spPr/>
        <p:txBody>
          <a:bodyPr>
            <a:normAutofit fontScale="85000" lnSpcReduction="20000"/>
          </a:bodyPr>
          <a:lstStyle/>
          <a:p>
            <a:r>
              <a:rPr lang="en-US" dirty="0"/>
              <a:t>2 </a:t>
            </a:r>
            <a:r>
              <a:rPr lang="en-US" dirty="0" err="1"/>
              <a:t>promovendi</a:t>
            </a:r>
            <a:r>
              <a:rPr lang="en-US" dirty="0"/>
              <a:t> (1 voor </a:t>
            </a:r>
            <a:r>
              <a:rPr lang="en-US" dirty="0" err="1"/>
              <a:t>onder</a:t>
            </a:r>
            <a:r>
              <a:rPr lang="en-US" dirty="0"/>
              <a:t>-, 1 voor </a:t>
            </a:r>
            <a:r>
              <a:rPr lang="en-US" dirty="0" err="1"/>
              <a:t>middenbouw</a:t>
            </a:r>
            <a:r>
              <a:rPr lang="en-US" dirty="0"/>
              <a:t>)</a:t>
            </a:r>
          </a:p>
          <a:p>
            <a:r>
              <a:rPr lang="en-US" dirty="0"/>
              <a:t>2 </a:t>
            </a:r>
            <a:r>
              <a:rPr lang="en-US" dirty="0" err="1"/>
              <a:t>dagelijks</a:t>
            </a:r>
            <a:r>
              <a:rPr lang="en-US" dirty="0"/>
              <a:t> </a:t>
            </a:r>
            <a:r>
              <a:rPr lang="en-US" dirty="0" err="1"/>
              <a:t>begeleiders</a:t>
            </a:r>
            <a:r>
              <a:rPr lang="en-US" dirty="0"/>
              <a:t> van Hogeschool Rotterdam </a:t>
            </a:r>
          </a:p>
          <a:p>
            <a:r>
              <a:rPr lang="en-US" dirty="0"/>
              <a:t>2 </a:t>
            </a:r>
            <a:r>
              <a:rPr lang="en-US" dirty="0" err="1"/>
              <a:t>promotoren</a:t>
            </a:r>
            <a:r>
              <a:rPr lang="en-US" dirty="0"/>
              <a:t> van Erasmus Universiteit Rotterdam</a:t>
            </a:r>
          </a:p>
          <a:p>
            <a:pPr marL="0" indent="0">
              <a:buNone/>
            </a:pPr>
            <a:endParaRPr lang="en-US" dirty="0"/>
          </a:p>
          <a:p>
            <a:pPr marL="0" indent="0">
              <a:buNone/>
            </a:pPr>
            <a:r>
              <a:rPr lang="en-US" dirty="0" err="1"/>
              <a:t>Aanvullend</a:t>
            </a:r>
            <a:r>
              <a:rPr lang="en-US" dirty="0"/>
              <a:t>:</a:t>
            </a:r>
          </a:p>
          <a:p>
            <a:r>
              <a:rPr lang="en-US" dirty="0" err="1"/>
              <a:t>Een</a:t>
            </a:r>
            <a:r>
              <a:rPr lang="en-US" dirty="0"/>
              <a:t> </a:t>
            </a:r>
            <a:r>
              <a:rPr lang="en-US" dirty="0" err="1"/>
              <a:t>groep</a:t>
            </a:r>
            <a:r>
              <a:rPr lang="en-US" dirty="0"/>
              <a:t> </a:t>
            </a:r>
            <a:r>
              <a:rPr lang="en-US" dirty="0" err="1"/>
              <a:t>vanuit</a:t>
            </a:r>
            <a:r>
              <a:rPr lang="en-US" dirty="0"/>
              <a:t> </a:t>
            </a:r>
            <a:r>
              <a:rPr lang="en-US" dirty="0" err="1"/>
              <a:t>onder</a:t>
            </a:r>
            <a:r>
              <a:rPr lang="en-US" dirty="0"/>
              <a:t>- </a:t>
            </a:r>
            <a:r>
              <a:rPr lang="en-US" dirty="0" err="1"/>
              <a:t>en</a:t>
            </a:r>
            <a:r>
              <a:rPr lang="en-US" dirty="0"/>
              <a:t> </a:t>
            </a:r>
            <a:r>
              <a:rPr lang="en-US" dirty="0" err="1"/>
              <a:t>middenbouw</a:t>
            </a:r>
            <a:r>
              <a:rPr lang="en-US" dirty="0"/>
              <a:t> per </a:t>
            </a:r>
            <a:r>
              <a:rPr lang="en-US" dirty="0" err="1"/>
              <a:t>onderzoeksschool</a:t>
            </a:r>
            <a:endParaRPr lang="en-US" dirty="0"/>
          </a:p>
          <a:p>
            <a:r>
              <a:rPr lang="en-US" dirty="0" err="1"/>
              <a:t>Een</a:t>
            </a:r>
            <a:r>
              <a:rPr lang="en-US" dirty="0"/>
              <a:t> </a:t>
            </a:r>
            <a:r>
              <a:rPr lang="en-US" dirty="0" err="1"/>
              <a:t>professionele</a:t>
            </a:r>
            <a:r>
              <a:rPr lang="en-US" dirty="0"/>
              <a:t> </a:t>
            </a:r>
            <a:r>
              <a:rPr lang="en-US" dirty="0" err="1"/>
              <a:t>leergemeenschap</a:t>
            </a:r>
            <a:r>
              <a:rPr lang="en-US" dirty="0"/>
              <a:t> met hele team 2 x per </a:t>
            </a:r>
            <a:r>
              <a:rPr lang="en-US" dirty="0" err="1"/>
              <a:t>jaar</a:t>
            </a:r>
            <a:r>
              <a:rPr lang="en-US" dirty="0"/>
              <a:t> per school</a:t>
            </a:r>
          </a:p>
          <a:p>
            <a:r>
              <a:rPr lang="en-US" dirty="0" err="1"/>
              <a:t>Leerteam</a:t>
            </a:r>
            <a:r>
              <a:rPr lang="en-US" dirty="0"/>
              <a:t> met </a:t>
            </a:r>
            <a:r>
              <a:rPr lang="en-US" dirty="0" err="1"/>
              <a:t>leerkrachten</a:t>
            </a:r>
            <a:r>
              <a:rPr lang="en-US" dirty="0"/>
              <a:t> die </a:t>
            </a:r>
            <a:r>
              <a:rPr lang="en-US" dirty="0" err="1"/>
              <a:t>participeren</a:t>
            </a:r>
            <a:r>
              <a:rPr lang="en-US" dirty="0"/>
              <a:t> in </a:t>
            </a:r>
            <a:r>
              <a:rPr lang="en-US" dirty="0" err="1"/>
              <a:t>onderzoek</a:t>
            </a:r>
            <a:r>
              <a:rPr lang="en-US" dirty="0"/>
              <a:t>, </a:t>
            </a:r>
            <a:r>
              <a:rPr lang="en-US" dirty="0" err="1"/>
              <a:t>directie</a:t>
            </a:r>
            <a:r>
              <a:rPr lang="en-US" dirty="0"/>
              <a:t> </a:t>
            </a:r>
            <a:r>
              <a:rPr lang="en-US" dirty="0" err="1"/>
              <a:t>en</a:t>
            </a:r>
            <a:r>
              <a:rPr lang="en-US" dirty="0"/>
              <a:t> </a:t>
            </a:r>
            <a:r>
              <a:rPr lang="en-US" dirty="0" err="1"/>
              <a:t>taalspecialisten</a:t>
            </a:r>
            <a:r>
              <a:rPr lang="en-US" dirty="0"/>
              <a:t>/</a:t>
            </a:r>
            <a:r>
              <a:rPr lang="en-US" dirty="0" err="1"/>
              <a:t>ib’er</a:t>
            </a:r>
            <a:r>
              <a:rPr lang="en-US" dirty="0"/>
              <a:t> (met </a:t>
            </a:r>
            <a:r>
              <a:rPr lang="en-US" dirty="0" err="1"/>
              <a:t>procesbegeleiders</a:t>
            </a:r>
            <a:r>
              <a:rPr lang="en-US" dirty="0"/>
              <a:t>, </a:t>
            </a:r>
            <a:r>
              <a:rPr lang="en-US" dirty="0" err="1"/>
              <a:t>onderzoekers</a:t>
            </a:r>
            <a:r>
              <a:rPr lang="en-US" dirty="0"/>
              <a:t> </a:t>
            </a:r>
            <a:r>
              <a:rPr lang="en-US" dirty="0" err="1"/>
              <a:t>en</a:t>
            </a:r>
            <a:r>
              <a:rPr lang="en-US" dirty="0"/>
              <a:t> </a:t>
            </a:r>
            <a:r>
              <a:rPr lang="en-US" dirty="0" err="1"/>
              <a:t>opleiders</a:t>
            </a:r>
            <a:r>
              <a:rPr lang="en-US" dirty="0"/>
              <a:t>), </a:t>
            </a:r>
            <a:r>
              <a:rPr lang="en-US" dirty="0" err="1"/>
              <a:t>maandelijkse</a:t>
            </a:r>
            <a:r>
              <a:rPr lang="en-US" dirty="0"/>
              <a:t> </a:t>
            </a:r>
            <a:r>
              <a:rPr lang="en-US" dirty="0" err="1"/>
              <a:t>sessies</a:t>
            </a:r>
            <a:endParaRPr lang="en-US" dirty="0"/>
          </a:p>
          <a:p>
            <a:r>
              <a:rPr lang="en-US" dirty="0" err="1"/>
              <a:t>Bovenschoolse</a:t>
            </a:r>
            <a:r>
              <a:rPr lang="en-US" dirty="0"/>
              <a:t> </a:t>
            </a:r>
            <a:r>
              <a:rPr lang="en-US" dirty="0" err="1"/>
              <a:t>leergemeenschap</a:t>
            </a:r>
            <a:r>
              <a:rPr lang="en-US" dirty="0"/>
              <a:t>, </a:t>
            </a:r>
            <a:r>
              <a:rPr lang="en-US" dirty="0" err="1"/>
              <a:t>aangevuld</a:t>
            </a:r>
            <a:r>
              <a:rPr lang="en-US" dirty="0"/>
              <a:t> met experts van TMH, </a:t>
            </a:r>
            <a:r>
              <a:rPr lang="en-US" dirty="0" err="1"/>
              <a:t>Inholland</a:t>
            </a:r>
            <a:r>
              <a:rPr lang="en-US" dirty="0"/>
              <a:t> </a:t>
            </a:r>
            <a:r>
              <a:rPr lang="en-US" dirty="0" err="1"/>
              <a:t>en</a:t>
            </a:r>
            <a:r>
              <a:rPr lang="en-US" dirty="0"/>
              <a:t> EUR, 2 </a:t>
            </a:r>
            <a:r>
              <a:rPr lang="en-US" dirty="0" err="1"/>
              <a:t>keer</a:t>
            </a:r>
            <a:r>
              <a:rPr lang="en-US" dirty="0"/>
              <a:t> per </a:t>
            </a:r>
            <a:r>
              <a:rPr lang="en-US" dirty="0" err="1"/>
              <a:t>jaar</a:t>
            </a:r>
            <a:endParaRPr lang="en-US" dirty="0"/>
          </a:p>
          <a:p>
            <a:pPr marL="0" indent="0">
              <a:buNone/>
            </a:pPr>
            <a:endParaRPr lang="nl-NL" dirty="0"/>
          </a:p>
        </p:txBody>
      </p:sp>
      <p:sp>
        <p:nvSpPr>
          <p:cNvPr id="5" name="Rechthoek 4">
            <a:extLst>
              <a:ext uri="{FF2B5EF4-FFF2-40B4-BE49-F238E27FC236}">
                <a16:creationId xmlns:a16="http://schemas.microsoft.com/office/drawing/2014/main" id="{389A7485-D0BC-9FF4-A4CC-A42E0372D014}"/>
              </a:ext>
            </a:extLst>
          </p:cNvPr>
          <p:cNvSpPr/>
          <p:nvPr/>
        </p:nvSpPr>
        <p:spPr>
          <a:xfrm>
            <a:off x="0" y="6398586"/>
            <a:ext cx="12151629"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4275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119A-E418-702C-2254-3FDD22675B7F}"/>
              </a:ext>
            </a:extLst>
          </p:cNvPr>
          <p:cNvSpPr>
            <a:spLocks noGrp="1"/>
          </p:cNvSpPr>
          <p:nvPr>
            <p:ph type="title"/>
          </p:nvPr>
        </p:nvSpPr>
        <p:spPr/>
        <p:txBody>
          <a:bodyPr/>
          <a:lstStyle/>
          <a:p>
            <a:r>
              <a:rPr lang="en-US" b="1" dirty="0">
                <a:solidFill>
                  <a:srgbClr val="ED1F78"/>
                </a:solidFill>
              </a:rPr>
              <a:t>En wat </a:t>
            </a:r>
            <a:r>
              <a:rPr lang="en-US" b="1" dirty="0" err="1">
                <a:solidFill>
                  <a:srgbClr val="ED1F78"/>
                </a:solidFill>
              </a:rPr>
              <a:t>levert</a:t>
            </a:r>
            <a:r>
              <a:rPr lang="en-US" b="1" dirty="0">
                <a:solidFill>
                  <a:srgbClr val="ED1F78"/>
                </a:solidFill>
              </a:rPr>
              <a:t> het op voor </a:t>
            </a:r>
            <a:r>
              <a:rPr lang="en-US" b="1" dirty="0" err="1">
                <a:solidFill>
                  <a:srgbClr val="ED1F78"/>
                </a:solidFill>
              </a:rPr>
              <a:t>scholen</a:t>
            </a:r>
            <a:r>
              <a:rPr lang="en-US" b="1" dirty="0">
                <a:solidFill>
                  <a:srgbClr val="ED1F78"/>
                </a:solidFill>
              </a:rPr>
              <a:t>?</a:t>
            </a:r>
            <a:endParaRPr lang="nl-NL" b="1" dirty="0">
              <a:solidFill>
                <a:srgbClr val="ED1F78"/>
              </a:solidFill>
            </a:endParaRPr>
          </a:p>
        </p:txBody>
      </p:sp>
      <p:sp>
        <p:nvSpPr>
          <p:cNvPr id="3" name="Content Placeholder 2">
            <a:extLst>
              <a:ext uri="{FF2B5EF4-FFF2-40B4-BE49-F238E27FC236}">
                <a16:creationId xmlns:a16="http://schemas.microsoft.com/office/drawing/2014/main" id="{4A979AE7-6807-35B3-85E7-B31AE4E8525C}"/>
              </a:ext>
            </a:extLst>
          </p:cNvPr>
          <p:cNvSpPr>
            <a:spLocks noGrp="1"/>
          </p:cNvSpPr>
          <p:nvPr>
            <p:ph idx="1"/>
          </p:nvPr>
        </p:nvSpPr>
        <p:spPr/>
        <p:txBody>
          <a:bodyPr>
            <a:normAutofit/>
          </a:bodyPr>
          <a:lstStyle/>
          <a:p>
            <a:r>
              <a:rPr lang="nl-NL" b="1" dirty="0"/>
              <a:t>Handvatten om de taalomgeving thuis en kennisbronne</a:t>
            </a:r>
            <a:r>
              <a:rPr lang="nl-NL" dirty="0"/>
              <a:t>n van leerlingen in kaart te brengen (aandachtsgebied 1). </a:t>
            </a:r>
          </a:p>
          <a:p>
            <a:r>
              <a:rPr lang="nl-NL" b="1" dirty="0"/>
              <a:t>Leidende principes voor het ontwerp van een samenhangend en </a:t>
            </a:r>
            <a:r>
              <a:rPr lang="nl-NL" b="1" dirty="0" err="1"/>
              <a:t>cultuurresponsief</a:t>
            </a:r>
            <a:r>
              <a:rPr lang="nl-NL" b="1" dirty="0"/>
              <a:t> taalaanbod</a:t>
            </a:r>
            <a:r>
              <a:rPr lang="nl-NL" dirty="0"/>
              <a:t>, passend bij de kennis die is opgedaan over de kennisbronnen van leerlingen (aandachtsgebied 2)</a:t>
            </a:r>
          </a:p>
          <a:p>
            <a:r>
              <a:rPr lang="nl-NL" b="1" dirty="0"/>
              <a:t>Leidende principes voor samenwerking </a:t>
            </a:r>
            <a:r>
              <a:rPr lang="nl-NL" dirty="0"/>
              <a:t>die bruikbaar zijn om het voorgaande te helpen realiseren (aandachtsgebied 3). </a:t>
            </a:r>
          </a:p>
          <a:p>
            <a:endParaRPr lang="nl-NL" dirty="0"/>
          </a:p>
          <a:p>
            <a:pPr marL="0" indent="0">
              <a:buNone/>
            </a:pPr>
            <a:r>
              <a:rPr lang="nl-NL" i="1" dirty="0"/>
              <a:t>Voor onderbouw en middenbouw </a:t>
            </a:r>
          </a:p>
        </p:txBody>
      </p:sp>
      <p:sp>
        <p:nvSpPr>
          <p:cNvPr id="5" name="Rechthoek 4">
            <a:extLst>
              <a:ext uri="{FF2B5EF4-FFF2-40B4-BE49-F238E27FC236}">
                <a16:creationId xmlns:a16="http://schemas.microsoft.com/office/drawing/2014/main" id="{0C1DCEF1-CBF6-4A54-6548-93EA40A53B0E}"/>
              </a:ext>
            </a:extLst>
          </p:cNvPr>
          <p:cNvSpPr/>
          <p:nvPr/>
        </p:nvSpPr>
        <p:spPr>
          <a:xfrm>
            <a:off x="0" y="6398586"/>
            <a:ext cx="12151629"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550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119A-E418-702C-2254-3FDD22675B7F}"/>
              </a:ext>
            </a:extLst>
          </p:cNvPr>
          <p:cNvSpPr>
            <a:spLocks noGrp="1"/>
          </p:cNvSpPr>
          <p:nvPr>
            <p:ph type="title"/>
          </p:nvPr>
        </p:nvSpPr>
        <p:spPr/>
        <p:txBody>
          <a:bodyPr/>
          <a:lstStyle/>
          <a:p>
            <a:r>
              <a:rPr lang="en-US" b="1" dirty="0" err="1">
                <a:solidFill>
                  <a:srgbClr val="ED1F78"/>
                </a:solidFill>
              </a:rPr>
              <a:t>Kennisdeling</a:t>
            </a:r>
            <a:r>
              <a:rPr lang="en-US" b="1" dirty="0">
                <a:solidFill>
                  <a:srgbClr val="ED1F78"/>
                </a:solidFill>
              </a:rPr>
              <a:t> </a:t>
            </a:r>
            <a:r>
              <a:rPr lang="en-US" b="1" dirty="0" err="1">
                <a:solidFill>
                  <a:srgbClr val="ED1F78"/>
                </a:solidFill>
              </a:rPr>
              <a:t>en</a:t>
            </a:r>
            <a:r>
              <a:rPr lang="en-US" b="1" dirty="0">
                <a:solidFill>
                  <a:srgbClr val="ED1F78"/>
                </a:solidFill>
              </a:rPr>
              <a:t> </a:t>
            </a:r>
            <a:r>
              <a:rPr lang="en-US" b="1" dirty="0" err="1">
                <a:solidFill>
                  <a:srgbClr val="ED1F78"/>
                </a:solidFill>
              </a:rPr>
              <a:t>doorwerking</a:t>
            </a:r>
            <a:endParaRPr lang="nl-NL" b="1" dirty="0">
              <a:solidFill>
                <a:srgbClr val="ED1F78"/>
              </a:solidFill>
            </a:endParaRPr>
          </a:p>
        </p:txBody>
      </p:sp>
      <p:sp>
        <p:nvSpPr>
          <p:cNvPr id="3" name="Content Placeholder 2">
            <a:extLst>
              <a:ext uri="{FF2B5EF4-FFF2-40B4-BE49-F238E27FC236}">
                <a16:creationId xmlns:a16="http://schemas.microsoft.com/office/drawing/2014/main" id="{4A979AE7-6807-35B3-85E7-B31AE4E8525C}"/>
              </a:ext>
            </a:extLst>
          </p:cNvPr>
          <p:cNvSpPr>
            <a:spLocks noGrp="1"/>
          </p:cNvSpPr>
          <p:nvPr>
            <p:ph idx="1"/>
          </p:nvPr>
        </p:nvSpPr>
        <p:spPr/>
        <p:txBody>
          <a:bodyPr>
            <a:normAutofit/>
          </a:bodyPr>
          <a:lstStyle/>
          <a:p>
            <a:endParaRPr lang="nl-NL" dirty="0"/>
          </a:p>
          <a:p>
            <a:r>
              <a:rPr lang="nl-NL" dirty="0"/>
              <a:t>Met scholen in Rotterdam-Zuid en daarbuiten</a:t>
            </a:r>
          </a:p>
          <a:p>
            <a:r>
              <a:rPr lang="nl-NL" dirty="0"/>
              <a:t>Curriculumontwikkeling in opleidingen Rotterdam (Pabo, </a:t>
            </a:r>
            <a:r>
              <a:rPr lang="nl-NL" dirty="0" err="1"/>
              <a:t>Social</a:t>
            </a:r>
            <a:r>
              <a:rPr lang="nl-NL" dirty="0"/>
              <a:t> </a:t>
            </a:r>
            <a:r>
              <a:rPr lang="nl-NL" dirty="0" err="1"/>
              <a:t>Work</a:t>
            </a:r>
            <a:r>
              <a:rPr lang="nl-NL" dirty="0"/>
              <a:t>, AD Pep)</a:t>
            </a:r>
          </a:p>
          <a:p>
            <a:r>
              <a:rPr lang="nl-NL" dirty="0"/>
              <a:t>Wetenschap</a:t>
            </a:r>
          </a:p>
          <a:p>
            <a:r>
              <a:rPr lang="nl-NL" dirty="0"/>
              <a:t>Systeem</a:t>
            </a:r>
          </a:p>
          <a:p>
            <a:endParaRPr lang="nl-NL" dirty="0"/>
          </a:p>
        </p:txBody>
      </p:sp>
      <p:pic>
        <p:nvPicPr>
          <p:cNvPr id="4" name="Afbeelding 3">
            <a:extLst>
              <a:ext uri="{FF2B5EF4-FFF2-40B4-BE49-F238E27FC236}">
                <a16:creationId xmlns:a16="http://schemas.microsoft.com/office/drawing/2014/main" id="{4EDD36D7-E0D6-EECE-546B-37E605D7E8D4}"/>
              </a:ext>
            </a:extLst>
          </p:cNvPr>
          <p:cNvPicPr>
            <a:picLocks noChangeAspect="1"/>
          </p:cNvPicPr>
          <p:nvPr/>
        </p:nvPicPr>
        <p:blipFill rotWithShape="1">
          <a:blip r:embed="rId2"/>
          <a:srcRect l="61004" t="27347" r="11216" b="8701"/>
          <a:stretch/>
        </p:blipFill>
        <p:spPr>
          <a:xfrm>
            <a:off x="0" y="4977752"/>
            <a:ext cx="1452033" cy="1880247"/>
          </a:xfrm>
          <a:prstGeom prst="rect">
            <a:avLst/>
          </a:prstGeom>
        </p:spPr>
      </p:pic>
      <p:sp>
        <p:nvSpPr>
          <p:cNvPr id="5" name="Rechthoek 4">
            <a:extLst>
              <a:ext uri="{FF2B5EF4-FFF2-40B4-BE49-F238E27FC236}">
                <a16:creationId xmlns:a16="http://schemas.microsoft.com/office/drawing/2014/main" id="{2F92946D-8532-C412-AC72-433CEC1B63E5}"/>
              </a:ext>
            </a:extLst>
          </p:cNvPr>
          <p:cNvSpPr/>
          <p:nvPr/>
        </p:nvSpPr>
        <p:spPr>
          <a:xfrm>
            <a:off x="1411662" y="6398586"/>
            <a:ext cx="10739967"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3115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A83DE-2DDB-29F1-B05F-F63AD578D211}"/>
              </a:ext>
            </a:extLst>
          </p:cNvPr>
          <p:cNvSpPr>
            <a:spLocks noGrp="1"/>
          </p:cNvSpPr>
          <p:nvPr>
            <p:ph type="title"/>
          </p:nvPr>
        </p:nvSpPr>
        <p:spPr/>
        <p:txBody>
          <a:bodyPr/>
          <a:lstStyle/>
          <a:p>
            <a:r>
              <a:rPr lang="nl-NL" b="1" dirty="0">
                <a:solidFill>
                  <a:srgbClr val="ED1F78"/>
                </a:solidFill>
              </a:rPr>
              <a:t>Volgend jaar 24/25</a:t>
            </a:r>
            <a:endParaRPr lang="nl-NL" dirty="0"/>
          </a:p>
        </p:txBody>
      </p:sp>
      <p:sp>
        <p:nvSpPr>
          <p:cNvPr id="3" name="Tijdelijke aanduiding voor inhoud 2">
            <a:extLst>
              <a:ext uri="{FF2B5EF4-FFF2-40B4-BE49-F238E27FC236}">
                <a16:creationId xmlns:a16="http://schemas.microsoft.com/office/drawing/2014/main" id="{0E27B56C-32A7-F950-238F-AF0012CDD08E}"/>
              </a:ext>
            </a:extLst>
          </p:cNvPr>
          <p:cNvSpPr>
            <a:spLocks noGrp="1"/>
          </p:cNvSpPr>
          <p:nvPr>
            <p:ph idx="1"/>
          </p:nvPr>
        </p:nvSpPr>
        <p:spPr/>
        <p:txBody>
          <a:bodyPr/>
          <a:lstStyle/>
          <a:p>
            <a:pPr>
              <a:lnSpc>
                <a:spcPct val="107000"/>
              </a:lnSpc>
            </a:pP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P</a:t>
            </a:r>
            <a:r>
              <a:rPr lang="nl-NL"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lek voor maximaal 5 nieuwe scholen in het nieuwe schooljaar </a:t>
            </a:r>
          </a:p>
          <a:p>
            <a:pPr>
              <a:lnSpc>
                <a:spcPct val="107000"/>
              </a:lnSpc>
            </a:pPr>
            <a:r>
              <a:rPr lang="nl-NL" dirty="0">
                <a:solidFill>
                  <a:srgbClr val="000000"/>
                </a:solidFill>
                <a:latin typeface="Arial" panose="020B0604020202020204" pitchFamily="34" charset="0"/>
                <a:ea typeface="Calibri" panose="020F0502020204030204" pitchFamily="34" charset="0"/>
                <a:cs typeface="Times New Roman" panose="02020603050405020304" pitchFamily="18" charset="0"/>
              </a:rPr>
              <a:t>We bouwen verder, meer partners, meer subsidie, meer….</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a:p>
            <a:pPr marL="0" indent="0">
              <a:buNone/>
            </a:pPr>
            <a:r>
              <a:rPr lang="nl-NL" sz="2800" i="1" dirty="0"/>
              <a:t>Voor meer informatie neem contact op met:</a:t>
            </a:r>
          </a:p>
          <a:p>
            <a:pPr marL="0" indent="0">
              <a:buNone/>
            </a:pPr>
            <a:r>
              <a:rPr lang="nl-NL" sz="2800" b="1" i="1" dirty="0"/>
              <a:t>Eveline Kunst</a:t>
            </a:r>
            <a:r>
              <a:rPr lang="nl-NL" b="1" i="1" dirty="0"/>
              <a:t> programmamanager via eveline.kunst@stichtingboor.nl</a:t>
            </a:r>
          </a:p>
          <a:p>
            <a:pPr marL="0" indent="0">
              <a:buNone/>
            </a:pPr>
            <a:r>
              <a:rPr lang="nl-NL" b="1" i="1" dirty="0"/>
              <a:t>of de procesbegeleider per schoolbestuur. </a:t>
            </a:r>
            <a:endParaRPr lang="nl-NL" sz="2800" i="1" dirty="0"/>
          </a:p>
          <a:p>
            <a:pPr marL="0" indent="0">
              <a:buNone/>
            </a:pPr>
            <a:r>
              <a:rPr lang="nl-NL" sz="2800" dirty="0"/>
              <a:t> </a:t>
            </a:r>
          </a:p>
          <a:p>
            <a:pPr marL="0" indent="0">
              <a:buNone/>
            </a:pPr>
            <a:endParaRPr lang="nl-NL" dirty="0"/>
          </a:p>
        </p:txBody>
      </p:sp>
      <p:pic>
        <p:nvPicPr>
          <p:cNvPr id="4" name="Afbeelding 3">
            <a:extLst>
              <a:ext uri="{FF2B5EF4-FFF2-40B4-BE49-F238E27FC236}">
                <a16:creationId xmlns:a16="http://schemas.microsoft.com/office/drawing/2014/main" id="{ADA1FF8D-FD35-F7A6-2192-D627FB7EE0A3}"/>
              </a:ext>
            </a:extLst>
          </p:cNvPr>
          <p:cNvPicPr>
            <a:picLocks noChangeAspect="1"/>
          </p:cNvPicPr>
          <p:nvPr/>
        </p:nvPicPr>
        <p:blipFill rotWithShape="1">
          <a:blip r:embed="rId2"/>
          <a:srcRect l="61004" t="27347" r="11216" b="8701"/>
          <a:stretch/>
        </p:blipFill>
        <p:spPr>
          <a:xfrm>
            <a:off x="0" y="4977752"/>
            <a:ext cx="1452033" cy="1880247"/>
          </a:xfrm>
          <a:prstGeom prst="rect">
            <a:avLst/>
          </a:prstGeom>
        </p:spPr>
      </p:pic>
      <p:sp>
        <p:nvSpPr>
          <p:cNvPr id="5" name="Rechthoek 4">
            <a:extLst>
              <a:ext uri="{FF2B5EF4-FFF2-40B4-BE49-F238E27FC236}">
                <a16:creationId xmlns:a16="http://schemas.microsoft.com/office/drawing/2014/main" id="{4C5D9D78-DB18-74D7-0BAC-BD5CE2BFE4FA}"/>
              </a:ext>
            </a:extLst>
          </p:cNvPr>
          <p:cNvSpPr/>
          <p:nvPr/>
        </p:nvSpPr>
        <p:spPr>
          <a:xfrm>
            <a:off x="1411662" y="6398586"/>
            <a:ext cx="10739967"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425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44909F-1C2B-8515-3F94-C26F81344C3F}"/>
              </a:ext>
            </a:extLst>
          </p:cNvPr>
          <p:cNvSpPr>
            <a:spLocks noGrp="1"/>
          </p:cNvSpPr>
          <p:nvPr>
            <p:ph idx="1"/>
          </p:nvPr>
        </p:nvSpPr>
        <p:spPr>
          <a:xfrm>
            <a:off x="838200" y="380709"/>
            <a:ext cx="10515600" cy="5761327"/>
          </a:xfrm>
        </p:spPr>
        <p:txBody>
          <a:bodyPr>
            <a:normAutofit/>
          </a:bodyPr>
          <a:lstStyle/>
          <a:p>
            <a:pPr marL="0" indent="0" algn="ctr">
              <a:buNone/>
            </a:pPr>
            <a:endParaRPr lang="nl-NL" sz="2600" dirty="0"/>
          </a:p>
          <a:p>
            <a:pPr marL="0" indent="0" algn="ctr">
              <a:buNone/>
            </a:pPr>
            <a:r>
              <a:rPr lang="nl-NL" sz="2600" b="1" dirty="0">
                <a:solidFill>
                  <a:srgbClr val="ED1F78"/>
                </a:solidFill>
              </a:rPr>
              <a:t>Leerschool Rotterdam-Zuid</a:t>
            </a:r>
            <a:endParaRPr lang="nl-NL" sz="2600" dirty="0">
              <a:highlight>
                <a:srgbClr val="FFFF00"/>
              </a:highlight>
            </a:endParaRPr>
          </a:p>
        </p:txBody>
      </p:sp>
      <p:pic>
        <p:nvPicPr>
          <p:cNvPr id="4098" name="Picture 2" descr="Hogeschool Rotterdam - CompositesNL">
            <a:extLst>
              <a:ext uri="{FF2B5EF4-FFF2-40B4-BE49-F238E27FC236}">
                <a16:creationId xmlns:a16="http://schemas.microsoft.com/office/drawing/2014/main" id="{B254A730-85EB-D2AA-4BC3-539CFBF0C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6706" y="1493076"/>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VKO – Mr. Van Eijckschool">
            <a:extLst>
              <a:ext uri="{FF2B5EF4-FFF2-40B4-BE49-F238E27FC236}">
                <a16:creationId xmlns:a16="http://schemas.microsoft.com/office/drawing/2014/main" id="{DE031730-0CDD-B75A-C816-C799028BB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631" y="1886650"/>
            <a:ext cx="2447926" cy="10759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rasmus Universiteit Rotterdam - Econometrie">
            <a:extLst>
              <a:ext uri="{FF2B5EF4-FFF2-40B4-BE49-F238E27FC236}">
                <a16:creationId xmlns:a16="http://schemas.microsoft.com/office/drawing/2014/main" id="{76A23C09-B710-7829-3124-A9943E495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222" y="1922173"/>
            <a:ext cx="39433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OOR - Wijs met Waarde">
            <a:extLst>
              <a:ext uri="{FF2B5EF4-FFF2-40B4-BE49-F238E27FC236}">
                <a16:creationId xmlns:a16="http://schemas.microsoft.com/office/drawing/2014/main" id="{F891224F-EA31-1CE6-1158-8CF0521C0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22" y="144797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me | PO-Raad">
            <a:extLst>
              <a:ext uri="{FF2B5EF4-FFF2-40B4-BE49-F238E27FC236}">
                <a16:creationId xmlns:a16="http://schemas.microsoft.com/office/drawing/2014/main" id="{C25E8700-2EB2-C04F-E654-0734EE3EBC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262" y="3598234"/>
            <a:ext cx="2811320" cy="83247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KWP RotterdamsTalent (@KWP_RdamTalent) / Twitter">
            <a:extLst>
              <a:ext uri="{FF2B5EF4-FFF2-40B4-BE49-F238E27FC236}">
                <a16:creationId xmlns:a16="http://schemas.microsoft.com/office/drawing/2014/main" id="{42CD2D5F-6321-9726-FC14-62E5A47E3B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033" y="3084223"/>
            <a:ext cx="1992914" cy="1992914"/>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Beleidsmedewerker Onderwijs en Kwaliteit SIPOR - deisbo.nl">
            <a:extLst>
              <a:ext uri="{FF2B5EF4-FFF2-40B4-BE49-F238E27FC236}">
                <a16:creationId xmlns:a16="http://schemas.microsoft.com/office/drawing/2014/main" id="{06C09E54-937E-A7AD-6B77-C529DD805CD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387" t="13457" r="23242" b="36267"/>
          <a:stretch/>
        </p:blipFill>
        <p:spPr bwMode="auto">
          <a:xfrm>
            <a:off x="7247609" y="3209387"/>
            <a:ext cx="1604435" cy="160143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Actueel - PCBO">
            <a:extLst>
              <a:ext uri="{FF2B5EF4-FFF2-40B4-BE49-F238E27FC236}">
                <a16:creationId xmlns:a16="http://schemas.microsoft.com/office/drawing/2014/main" id="{455C5837-1C1D-4185-57B5-F10DB487D5C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407" t="20903" r="20741" b="22599"/>
          <a:stretch/>
        </p:blipFill>
        <p:spPr bwMode="auto">
          <a:xfrm>
            <a:off x="9225570" y="3209768"/>
            <a:ext cx="2696363" cy="1487769"/>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Thomas More Hogeschool - Mentoren op Zuid">
            <a:extLst>
              <a:ext uri="{FF2B5EF4-FFF2-40B4-BE49-F238E27FC236}">
                <a16:creationId xmlns:a16="http://schemas.microsoft.com/office/drawing/2014/main" id="{1C9A3D3F-B4A2-9C9A-98B3-EBC10F99F3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409" y="5326123"/>
            <a:ext cx="3765742" cy="707901"/>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ogeschool Inholland - Rotterdam - Studiekeuze123 - Studiekeuze123">
            <a:extLst>
              <a:ext uri="{FF2B5EF4-FFF2-40B4-BE49-F238E27FC236}">
                <a16:creationId xmlns:a16="http://schemas.microsoft.com/office/drawing/2014/main" id="{6B89BA1D-F81B-20FF-6CAF-1DDD23D5D0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3365" y="4969812"/>
            <a:ext cx="3205788" cy="1269375"/>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Vrije Universiteit Amsterdam">
            <a:extLst>
              <a:ext uri="{FF2B5EF4-FFF2-40B4-BE49-F238E27FC236}">
                <a16:creationId xmlns:a16="http://schemas.microsoft.com/office/drawing/2014/main" id="{7F733293-0E9D-72B4-9E4F-0E99FCB7B9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66486" y="5057629"/>
            <a:ext cx="3704647" cy="90377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744B3A2-3439-1D7F-6017-3401074561B7}"/>
              </a:ext>
            </a:extLst>
          </p:cNvPr>
          <p:cNvSpPr txBox="1"/>
          <p:nvPr/>
        </p:nvSpPr>
        <p:spPr>
          <a:xfrm>
            <a:off x="5001490" y="5979727"/>
            <a:ext cx="3509819" cy="369332"/>
          </a:xfrm>
          <a:prstGeom prst="rect">
            <a:avLst/>
          </a:prstGeom>
          <a:noFill/>
        </p:spPr>
        <p:txBody>
          <a:bodyPr wrap="square" rtlCol="0">
            <a:spAutoFit/>
          </a:bodyPr>
          <a:lstStyle/>
          <a:p>
            <a:r>
              <a:rPr lang="nl-NL" b="1" dirty="0">
                <a:solidFill>
                  <a:srgbClr val="EC008C"/>
                </a:solidFill>
                <a:latin typeface="Arial Black" panose="020B0A04020102020204" pitchFamily="34" charset="0"/>
              </a:rPr>
              <a:t>Pabo Rotterdam</a:t>
            </a:r>
          </a:p>
        </p:txBody>
      </p:sp>
    </p:spTree>
    <p:extLst>
      <p:ext uri="{BB962C8B-B14F-4D97-AF65-F5344CB8AC3E}">
        <p14:creationId xmlns:p14="http://schemas.microsoft.com/office/powerpoint/2010/main" val="302506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276B8-1092-5C4E-9E80-86F4DDAB09B8}"/>
              </a:ext>
            </a:extLst>
          </p:cNvPr>
          <p:cNvSpPr>
            <a:spLocks noGrp="1"/>
          </p:cNvSpPr>
          <p:nvPr>
            <p:ph type="title"/>
          </p:nvPr>
        </p:nvSpPr>
        <p:spPr/>
        <p:txBody>
          <a:bodyPr>
            <a:normAutofit/>
          </a:bodyPr>
          <a:lstStyle/>
          <a:p>
            <a:r>
              <a:rPr lang="nl-NL" b="1" dirty="0">
                <a:solidFill>
                  <a:srgbClr val="ED1F78"/>
                </a:solidFill>
              </a:rPr>
              <a:t>Ontstaan Leerschool Rotterdam-Zuid</a:t>
            </a:r>
          </a:p>
        </p:txBody>
      </p:sp>
      <p:graphicFrame>
        <p:nvGraphicFramePr>
          <p:cNvPr id="4" name="Object 3">
            <a:extLst>
              <a:ext uri="{FF2B5EF4-FFF2-40B4-BE49-F238E27FC236}">
                <a16:creationId xmlns:a16="http://schemas.microsoft.com/office/drawing/2014/main" id="{CDCA907A-6E32-99A4-F0CC-8A3C709D3A17}"/>
              </a:ext>
            </a:extLst>
          </p:cNvPr>
          <p:cNvGraphicFramePr>
            <a:graphicFrameLocks noChangeAspect="1"/>
          </p:cNvGraphicFramePr>
          <p:nvPr/>
        </p:nvGraphicFramePr>
        <p:xfrm>
          <a:off x="0" y="3708686"/>
          <a:ext cx="4457888" cy="3149314"/>
        </p:xfrm>
        <a:graphic>
          <a:graphicData uri="http://schemas.openxmlformats.org/presentationml/2006/ole">
            <mc:AlternateContent xmlns:mc="http://schemas.openxmlformats.org/markup-compatibility/2006">
              <mc:Choice xmlns:v="urn:schemas-microsoft-com:vml" Requires="v">
                <p:oleObj name="Acrobat Document" r:id="rId2" imgW="3564033" imgH="2518371" progId="Acrobat.Document.DC">
                  <p:embed/>
                </p:oleObj>
              </mc:Choice>
              <mc:Fallback>
                <p:oleObj name="Acrobat Document" r:id="rId2" imgW="3564033" imgH="2518371" progId="Acrobat.Document.DC">
                  <p:embed/>
                  <p:pic>
                    <p:nvPicPr>
                      <p:cNvPr id="4" name="Object 3">
                        <a:extLst>
                          <a:ext uri="{FF2B5EF4-FFF2-40B4-BE49-F238E27FC236}">
                            <a16:creationId xmlns:a16="http://schemas.microsoft.com/office/drawing/2014/main" id="{CDCA907A-6E32-99A4-F0CC-8A3C709D3A17}"/>
                          </a:ext>
                        </a:extLst>
                      </p:cNvPr>
                      <p:cNvPicPr/>
                      <p:nvPr/>
                    </p:nvPicPr>
                    <p:blipFill>
                      <a:blip r:embed="rId3"/>
                      <a:stretch>
                        <a:fillRect/>
                      </a:stretch>
                    </p:blipFill>
                    <p:spPr>
                      <a:xfrm>
                        <a:off x="0" y="3708686"/>
                        <a:ext cx="4457888" cy="3149314"/>
                      </a:xfrm>
                      <a:prstGeom prst="rect">
                        <a:avLst/>
                      </a:prstGeom>
                    </p:spPr>
                  </p:pic>
                </p:oleObj>
              </mc:Fallback>
            </mc:AlternateContent>
          </a:graphicData>
        </a:graphic>
      </p:graphicFrame>
      <p:sp>
        <p:nvSpPr>
          <p:cNvPr id="3" name="Ondertitel 2">
            <a:extLst>
              <a:ext uri="{FF2B5EF4-FFF2-40B4-BE49-F238E27FC236}">
                <a16:creationId xmlns:a16="http://schemas.microsoft.com/office/drawing/2014/main" id="{FA703529-B54D-BEA1-DC22-3D5C62AA551F}"/>
              </a:ext>
            </a:extLst>
          </p:cNvPr>
          <p:cNvSpPr>
            <a:spLocks noGrp="1"/>
          </p:cNvSpPr>
          <p:nvPr>
            <p:ph idx="1"/>
          </p:nvPr>
        </p:nvSpPr>
        <p:spPr>
          <a:xfrm>
            <a:off x="838199" y="1595967"/>
            <a:ext cx="11202151" cy="2800542"/>
          </a:xfrm>
          <a:solidFill>
            <a:srgbClr val="CADDFF"/>
          </a:solidFill>
        </p:spPr>
        <p:txBody>
          <a:bodyPr>
            <a:noAutofit/>
          </a:bodyPr>
          <a:lstStyle/>
          <a:p>
            <a:pPr marL="342900" indent="-342900">
              <a:lnSpc>
                <a:spcPct val="107000"/>
              </a:lnSpc>
              <a:buFont typeface="Symbol" panose="05050102010706020507" pitchFamily="18" charset="2"/>
              <a:buChar char=""/>
            </a:pPr>
            <a:r>
              <a:rPr lang="nl-NL"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Kennisagenda: </a:t>
            </a:r>
          </a:p>
          <a:p>
            <a:pPr marL="0" indent="0">
              <a:lnSpc>
                <a:spcPct val="107000"/>
              </a:lnSpc>
              <a:buNone/>
            </a:pPr>
            <a:r>
              <a:rPr lang="nl-NL" sz="2000" i="1" dirty="0">
                <a:effectLst/>
                <a:latin typeface="Arial" panose="020B0604020202020204" pitchFamily="34" charset="0"/>
                <a:ea typeface="Calibri" panose="020F0502020204030204" pitchFamily="34" charset="0"/>
                <a:cs typeface="Times New Roman" panose="02020603050405020304" pitchFamily="18" charset="0"/>
              </a:rPr>
              <a:t>Wat hebben leerlingen in Rotterdam Zuid, waar de cumulatie van problematiek zo groot is, nodig om de taal optimaal te kunnen ontwikkelen en welke interventies zijn het meest effectief om dat te bereiken?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Het consortium</a:t>
            </a:r>
          </a:p>
          <a:p>
            <a:pPr marL="342900" lvl="0" indent="-342900">
              <a:lnSpc>
                <a:spcPct val="107000"/>
              </a:lnSpc>
              <a:buFont typeface="Symbol" panose="05050102010706020507" pitchFamily="18" charset="2"/>
              <a:buChar char=""/>
            </a:pPr>
            <a:r>
              <a:rPr lang="nl-NL"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De geboorte van de Leerschool Rotterdam-Zuid</a:t>
            </a:r>
          </a:p>
          <a:p>
            <a:pPr marL="0" lvl="0" indent="0">
              <a:lnSpc>
                <a:spcPct val="107000"/>
              </a:lnSpc>
              <a:buNone/>
            </a:pPr>
            <a:endParaRPr lang="nl-NL"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39F9BA96-B63B-505D-F816-FBE78322BB23}"/>
              </a:ext>
            </a:extLst>
          </p:cNvPr>
          <p:cNvSpPr/>
          <p:nvPr/>
        </p:nvSpPr>
        <p:spPr>
          <a:xfrm>
            <a:off x="4457888" y="5952837"/>
            <a:ext cx="7775676" cy="905164"/>
          </a:xfrm>
          <a:prstGeom prst="rect">
            <a:avLst/>
          </a:prstGeom>
          <a:solidFill>
            <a:srgbClr val="39B54A"/>
          </a:solidFill>
          <a:ln>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1F9C5E16-D08B-2776-A068-D314AE3D1313}"/>
              </a:ext>
            </a:extLst>
          </p:cNvPr>
          <p:cNvPicPr>
            <a:picLocks noChangeAspect="1"/>
          </p:cNvPicPr>
          <p:nvPr/>
        </p:nvPicPr>
        <p:blipFill rotWithShape="1">
          <a:blip r:embed="rId4"/>
          <a:srcRect t="26249"/>
          <a:stretch/>
        </p:blipFill>
        <p:spPr>
          <a:xfrm>
            <a:off x="0" y="6582898"/>
            <a:ext cx="4486984" cy="209571"/>
          </a:xfrm>
          <a:prstGeom prst="rect">
            <a:avLst/>
          </a:prstGeom>
        </p:spPr>
      </p:pic>
      <p:pic>
        <p:nvPicPr>
          <p:cNvPr id="8" name="Afbeelding 7">
            <a:extLst>
              <a:ext uri="{FF2B5EF4-FFF2-40B4-BE49-F238E27FC236}">
                <a16:creationId xmlns:a16="http://schemas.microsoft.com/office/drawing/2014/main" id="{AB595A10-6E51-8163-DE29-4388DE49E7BD}"/>
              </a:ext>
            </a:extLst>
          </p:cNvPr>
          <p:cNvPicPr>
            <a:picLocks noChangeAspect="1"/>
          </p:cNvPicPr>
          <p:nvPr/>
        </p:nvPicPr>
        <p:blipFill rotWithShape="1">
          <a:blip r:embed="rId4"/>
          <a:srcRect t="26249"/>
          <a:stretch/>
        </p:blipFill>
        <p:spPr>
          <a:xfrm>
            <a:off x="4379379" y="6581145"/>
            <a:ext cx="4486984" cy="209571"/>
          </a:xfrm>
          <a:prstGeom prst="rect">
            <a:avLst/>
          </a:prstGeom>
        </p:spPr>
      </p:pic>
      <p:pic>
        <p:nvPicPr>
          <p:cNvPr id="9" name="Afbeelding 8">
            <a:extLst>
              <a:ext uri="{FF2B5EF4-FFF2-40B4-BE49-F238E27FC236}">
                <a16:creationId xmlns:a16="http://schemas.microsoft.com/office/drawing/2014/main" id="{A274CCB4-8900-A043-61CC-0012F1A9A76B}"/>
              </a:ext>
            </a:extLst>
          </p:cNvPr>
          <p:cNvPicPr>
            <a:picLocks noChangeAspect="1"/>
          </p:cNvPicPr>
          <p:nvPr/>
        </p:nvPicPr>
        <p:blipFill rotWithShape="1">
          <a:blip r:embed="rId4"/>
          <a:srcRect t="26249"/>
          <a:stretch/>
        </p:blipFill>
        <p:spPr>
          <a:xfrm>
            <a:off x="8189379" y="6580385"/>
            <a:ext cx="4486984" cy="209571"/>
          </a:xfrm>
          <a:prstGeom prst="rect">
            <a:avLst/>
          </a:prstGeom>
        </p:spPr>
      </p:pic>
      <p:pic>
        <p:nvPicPr>
          <p:cNvPr id="12" name="Afbeelding 11">
            <a:extLst>
              <a:ext uri="{FF2B5EF4-FFF2-40B4-BE49-F238E27FC236}">
                <a16:creationId xmlns:a16="http://schemas.microsoft.com/office/drawing/2014/main" id="{F559D4A3-7259-9AEA-E458-ED232AC9B456}"/>
              </a:ext>
            </a:extLst>
          </p:cNvPr>
          <p:cNvPicPr>
            <a:picLocks noChangeAspect="1"/>
          </p:cNvPicPr>
          <p:nvPr/>
        </p:nvPicPr>
        <p:blipFill>
          <a:blip r:embed="rId5"/>
          <a:stretch>
            <a:fillRect/>
          </a:stretch>
        </p:blipFill>
        <p:spPr>
          <a:xfrm>
            <a:off x="4379379" y="6265543"/>
            <a:ext cx="753616" cy="237093"/>
          </a:xfrm>
          <a:prstGeom prst="rect">
            <a:avLst/>
          </a:prstGeom>
        </p:spPr>
      </p:pic>
      <p:pic>
        <p:nvPicPr>
          <p:cNvPr id="14" name="Afbeelding 13">
            <a:extLst>
              <a:ext uri="{FF2B5EF4-FFF2-40B4-BE49-F238E27FC236}">
                <a16:creationId xmlns:a16="http://schemas.microsoft.com/office/drawing/2014/main" id="{82CD271F-498B-3C06-BD8C-62AC3CF31B9E}"/>
              </a:ext>
            </a:extLst>
          </p:cNvPr>
          <p:cNvPicPr>
            <a:picLocks noChangeAspect="1"/>
          </p:cNvPicPr>
          <p:nvPr/>
        </p:nvPicPr>
        <p:blipFill>
          <a:blip r:embed="rId5"/>
          <a:stretch>
            <a:fillRect/>
          </a:stretch>
        </p:blipFill>
        <p:spPr>
          <a:xfrm>
            <a:off x="5132995" y="6265543"/>
            <a:ext cx="753616" cy="237093"/>
          </a:xfrm>
          <a:prstGeom prst="rect">
            <a:avLst/>
          </a:prstGeom>
        </p:spPr>
      </p:pic>
      <p:pic>
        <p:nvPicPr>
          <p:cNvPr id="16" name="Afbeelding 15">
            <a:extLst>
              <a:ext uri="{FF2B5EF4-FFF2-40B4-BE49-F238E27FC236}">
                <a16:creationId xmlns:a16="http://schemas.microsoft.com/office/drawing/2014/main" id="{4441984B-1AC0-3BC0-3785-68CFA8E33AC4}"/>
              </a:ext>
            </a:extLst>
          </p:cNvPr>
          <p:cNvPicPr>
            <a:picLocks noChangeAspect="1"/>
          </p:cNvPicPr>
          <p:nvPr/>
        </p:nvPicPr>
        <p:blipFill>
          <a:blip r:embed="rId5"/>
          <a:stretch>
            <a:fillRect/>
          </a:stretch>
        </p:blipFill>
        <p:spPr>
          <a:xfrm>
            <a:off x="5869255" y="6263790"/>
            <a:ext cx="753616" cy="237093"/>
          </a:xfrm>
          <a:prstGeom prst="rect">
            <a:avLst/>
          </a:prstGeom>
        </p:spPr>
      </p:pic>
      <p:pic>
        <p:nvPicPr>
          <p:cNvPr id="18" name="Afbeelding 17">
            <a:extLst>
              <a:ext uri="{FF2B5EF4-FFF2-40B4-BE49-F238E27FC236}">
                <a16:creationId xmlns:a16="http://schemas.microsoft.com/office/drawing/2014/main" id="{5BEA2C4F-0865-8C6D-A8A4-B2D831F49FB5}"/>
              </a:ext>
            </a:extLst>
          </p:cNvPr>
          <p:cNvPicPr>
            <a:picLocks noChangeAspect="1"/>
          </p:cNvPicPr>
          <p:nvPr/>
        </p:nvPicPr>
        <p:blipFill>
          <a:blip r:embed="rId5"/>
          <a:stretch>
            <a:fillRect/>
          </a:stretch>
        </p:blipFill>
        <p:spPr>
          <a:xfrm>
            <a:off x="6605515" y="6262037"/>
            <a:ext cx="753616" cy="237093"/>
          </a:xfrm>
          <a:prstGeom prst="rect">
            <a:avLst/>
          </a:prstGeom>
        </p:spPr>
      </p:pic>
      <p:pic>
        <p:nvPicPr>
          <p:cNvPr id="20" name="Afbeelding 19">
            <a:extLst>
              <a:ext uri="{FF2B5EF4-FFF2-40B4-BE49-F238E27FC236}">
                <a16:creationId xmlns:a16="http://schemas.microsoft.com/office/drawing/2014/main" id="{C2E6C508-FEED-9EDE-7600-5929FF00A778}"/>
              </a:ext>
            </a:extLst>
          </p:cNvPr>
          <p:cNvPicPr>
            <a:picLocks noChangeAspect="1"/>
          </p:cNvPicPr>
          <p:nvPr/>
        </p:nvPicPr>
        <p:blipFill>
          <a:blip r:embed="rId6"/>
          <a:stretch>
            <a:fillRect/>
          </a:stretch>
        </p:blipFill>
        <p:spPr>
          <a:xfrm>
            <a:off x="7280622" y="6289556"/>
            <a:ext cx="2654593" cy="182053"/>
          </a:xfrm>
          <a:prstGeom prst="rect">
            <a:avLst/>
          </a:prstGeom>
        </p:spPr>
      </p:pic>
      <p:pic>
        <p:nvPicPr>
          <p:cNvPr id="22" name="Afbeelding 21">
            <a:extLst>
              <a:ext uri="{FF2B5EF4-FFF2-40B4-BE49-F238E27FC236}">
                <a16:creationId xmlns:a16="http://schemas.microsoft.com/office/drawing/2014/main" id="{055D0312-CE92-A01A-C4FC-FEDC8F1E5B8D}"/>
              </a:ext>
            </a:extLst>
          </p:cNvPr>
          <p:cNvPicPr>
            <a:picLocks noChangeAspect="1"/>
          </p:cNvPicPr>
          <p:nvPr/>
        </p:nvPicPr>
        <p:blipFill>
          <a:blip r:embed="rId6"/>
          <a:stretch>
            <a:fillRect/>
          </a:stretch>
        </p:blipFill>
        <p:spPr>
          <a:xfrm>
            <a:off x="9848703" y="6288796"/>
            <a:ext cx="2654593" cy="182053"/>
          </a:xfrm>
          <a:prstGeom prst="rect">
            <a:avLst/>
          </a:prstGeom>
        </p:spPr>
      </p:pic>
      <p:pic>
        <p:nvPicPr>
          <p:cNvPr id="10" name="Afbeelding 9" descr="Afbeelding met schermopname, tekenfilm, ontwerp&#10;&#10;Automatisch gegenereerde beschrijving">
            <a:extLst>
              <a:ext uri="{FF2B5EF4-FFF2-40B4-BE49-F238E27FC236}">
                <a16:creationId xmlns:a16="http://schemas.microsoft.com/office/drawing/2014/main" id="{EDCF1005-17AD-6784-D2D2-61E565557B30}"/>
              </a:ext>
            </a:extLst>
          </p:cNvPr>
          <p:cNvPicPr>
            <a:picLocks noChangeAspect="1"/>
          </p:cNvPicPr>
          <p:nvPr/>
        </p:nvPicPr>
        <p:blipFill rotWithShape="1">
          <a:blip r:embed="rId7">
            <a:extLst>
              <a:ext uri="{28A0092B-C50C-407E-A947-70E740481C1C}">
                <a14:useLocalDpi xmlns:a14="http://schemas.microsoft.com/office/drawing/2010/main" val="0"/>
              </a:ext>
            </a:extLst>
          </a:blip>
          <a:srcRect l="1442" t="1405" r="3148" b="3189"/>
          <a:stretch/>
        </p:blipFill>
        <p:spPr>
          <a:xfrm>
            <a:off x="8239263" y="3247016"/>
            <a:ext cx="3723281" cy="2463671"/>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409195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276B8-1092-5C4E-9E80-86F4DDAB09B8}"/>
              </a:ext>
            </a:extLst>
          </p:cNvPr>
          <p:cNvSpPr>
            <a:spLocks noGrp="1"/>
          </p:cNvSpPr>
          <p:nvPr>
            <p:ph type="title"/>
          </p:nvPr>
        </p:nvSpPr>
        <p:spPr/>
        <p:txBody>
          <a:bodyPr>
            <a:normAutofit/>
          </a:bodyPr>
          <a:lstStyle/>
          <a:p>
            <a:r>
              <a:rPr lang="nl-NL" b="1" dirty="0">
                <a:solidFill>
                  <a:srgbClr val="ED1F78"/>
                </a:solidFill>
              </a:rPr>
              <a:t>Leerschool Rotterdam-Zuid</a:t>
            </a:r>
          </a:p>
        </p:txBody>
      </p:sp>
      <p:graphicFrame>
        <p:nvGraphicFramePr>
          <p:cNvPr id="4" name="Object 3">
            <a:extLst>
              <a:ext uri="{FF2B5EF4-FFF2-40B4-BE49-F238E27FC236}">
                <a16:creationId xmlns:a16="http://schemas.microsoft.com/office/drawing/2014/main" id="{CDCA907A-6E32-99A4-F0CC-8A3C709D3A17}"/>
              </a:ext>
            </a:extLst>
          </p:cNvPr>
          <p:cNvGraphicFramePr>
            <a:graphicFrameLocks noChangeAspect="1"/>
          </p:cNvGraphicFramePr>
          <p:nvPr/>
        </p:nvGraphicFramePr>
        <p:xfrm>
          <a:off x="0" y="3708686"/>
          <a:ext cx="4457888" cy="3149314"/>
        </p:xfrm>
        <a:graphic>
          <a:graphicData uri="http://schemas.openxmlformats.org/presentationml/2006/ole">
            <mc:AlternateContent xmlns:mc="http://schemas.openxmlformats.org/markup-compatibility/2006">
              <mc:Choice xmlns:v="urn:schemas-microsoft-com:vml" Requires="v">
                <p:oleObj name="Acrobat Document" r:id="rId2" imgW="3564033" imgH="2518371" progId="Acrobat.Document.DC">
                  <p:embed/>
                </p:oleObj>
              </mc:Choice>
              <mc:Fallback>
                <p:oleObj name="Acrobat Document" r:id="rId2" imgW="3564033" imgH="2518371" progId="Acrobat.Document.DC">
                  <p:embed/>
                  <p:pic>
                    <p:nvPicPr>
                      <p:cNvPr id="4" name="Object 3">
                        <a:extLst>
                          <a:ext uri="{FF2B5EF4-FFF2-40B4-BE49-F238E27FC236}">
                            <a16:creationId xmlns:a16="http://schemas.microsoft.com/office/drawing/2014/main" id="{CDCA907A-6E32-99A4-F0CC-8A3C709D3A17}"/>
                          </a:ext>
                        </a:extLst>
                      </p:cNvPr>
                      <p:cNvPicPr/>
                      <p:nvPr/>
                    </p:nvPicPr>
                    <p:blipFill>
                      <a:blip r:embed="rId3"/>
                      <a:stretch>
                        <a:fillRect/>
                      </a:stretch>
                    </p:blipFill>
                    <p:spPr>
                      <a:xfrm>
                        <a:off x="0" y="3708686"/>
                        <a:ext cx="4457888" cy="3149314"/>
                      </a:xfrm>
                      <a:prstGeom prst="rect">
                        <a:avLst/>
                      </a:prstGeom>
                    </p:spPr>
                  </p:pic>
                </p:oleObj>
              </mc:Fallback>
            </mc:AlternateContent>
          </a:graphicData>
        </a:graphic>
      </p:graphicFrame>
      <p:sp>
        <p:nvSpPr>
          <p:cNvPr id="3" name="Ondertitel 2">
            <a:extLst>
              <a:ext uri="{FF2B5EF4-FFF2-40B4-BE49-F238E27FC236}">
                <a16:creationId xmlns:a16="http://schemas.microsoft.com/office/drawing/2014/main" id="{FA703529-B54D-BEA1-DC22-3D5C62AA551F}"/>
              </a:ext>
            </a:extLst>
          </p:cNvPr>
          <p:cNvSpPr>
            <a:spLocks noGrp="1"/>
          </p:cNvSpPr>
          <p:nvPr>
            <p:ph idx="1"/>
          </p:nvPr>
        </p:nvSpPr>
        <p:spPr>
          <a:xfrm>
            <a:off x="838199" y="1595967"/>
            <a:ext cx="11202151" cy="2800542"/>
          </a:xfrm>
          <a:solidFill>
            <a:srgbClr val="CADDFF"/>
          </a:solidFill>
        </p:spPr>
        <p:txBody>
          <a:bodyPr>
            <a:noAutofit/>
          </a:bodyPr>
          <a:lstStyle/>
          <a:p>
            <a:pPr marL="342900" lvl="0" indent="-342900">
              <a:lnSpc>
                <a:spcPct val="107000"/>
              </a:lnSpc>
              <a:buFont typeface="Symbol" panose="05050102010706020507" pitchFamily="18" charset="2"/>
              <a:buChar char=""/>
            </a:pPr>
            <a:endPar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2000" dirty="0">
                <a:solidFill>
                  <a:srgbClr val="000000"/>
                </a:solidFill>
                <a:latin typeface="Arial" panose="020B0604020202020204" pitchFamily="34" charset="0"/>
                <a:ea typeface="Calibri" panose="020F0502020204030204" pitchFamily="34" charset="0"/>
                <a:cs typeface="Arial" panose="020B0604020202020204" pitchFamily="34" charset="0"/>
              </a:rPr>
              <a:t>Spoor 1: opstarten van PLG: Professionele Leer Gemeenschappen</a:t>
            </a:r>
          </a:p>
          <a:p>
            <a:pPr marL="342900" lvl="0" indent="-342900">
              <a:lnSpc>
                <a:spcPct val="107000"/>
              </a:lnSpc>
              <a:buFont typeface="Symbol" panose="05050102010706020507" pitchFamily="18" charset="2"/>
              <a:buChar char=""/>
            </a:pPr>
            <a:r>
              <a:rPr lang="nl-NL" sz="2000" dirty="0">
                <a:solidFill>
                  <a:srgbClr val="000000"/>
                </a:solidFill>
                <a:latin typeface="Arial" panose="020B0604020202020204" pitchFamily="34" charset="0"/>
                <a:ea typeface="Calibri" panose="020F0502020204030204" pitchFamily="34" charset="0"/>
                <a:cs typeface="Arial" panose="020B0604020202020204" pitchFamily="34" charset="0"/>
              </a:rPr>
              <a:t>2022-2023 start van 5 pilotscholen</a:t>
            </a:r>
          </a:p>
          <a:p>
            <a:r>
              <a:rPr lang="nl-NL" sz="2000" b="1" dirty="0"/>
              <a:t>Mariette Vink </a:t>
            </a:r>
            <a:r>
              <a:rPr lang="nl-NL" sz="2000" dirty="0"/>
              <a:t>– SBO Heldringschool, PCBO</a:t>
            </a:r>
          </a:p>
          <a:p>
            <a:r>
              <a:rPr lang="nl-NL" sz="2000" b="1" dirty="0"/>
              <a:t>Marja van Driel </a:t>
            </a:r>
            <a:r>
              <a:rPr lang="nl-NL" sz="2000" dirty="0"/>
              <a:t>– De Nieuwe Haven, PCBO</a:t>
            </a:r>
          </a:p>
          <a:p>
            <a:r>
              <a:rPr lang="nl-NL" sz="2000" b="1" dirty="0"/>
              <a:t>Mariska Daalhuizen </a:t>
            </a:r>
            <a:r>
              <a:rPr lang="nl-NL" sz="2000" dirty="0"/>
              <a:t>– Gouden Griffel, BOOR</a:t>
            </a:r>
          </a:p>
          <a:p>
            <a:r>
              <a:rPr lang="nl-NL" sz="2000" b="1" dirty="0"/>
              <a:t>Tineke Visser </a:t>
            </a:r>
            <a:r>
              <a:rPr lang="nl-NL" sz="2000" dirty="0"/>
              <a:t>– Sterrenschool de Globetrotter, RVKO</a:t>
            </a:r>
          </a:p>
          <a:p>
            <a:r>
              <a:rPr lang="nl-NL" sz="2000" b="1" dirty="0"/>
              <a:t>Norine Meinster </a:t>
            </a:r>
            <a:r>
              <a:rPr lang="nl-NL" sz="2000" dirty="0"/>
              <a:t>– Nelson Mandelaschool, BOOR</a:t>
            </a:r>
          </a:p>
          <a:p>
            <a:pPr marL="342900" lvl="0" indent="-342900">
              <a:lnSpc>
                <a:spcPct val="107000"/>
              </a:lnSpc>
              <a:buFont typeface="Symbol" panose="05050102010706020507" pitchFamily="18" charset="2"/>
              <a:buChar char=""/>
            </a:pPr>
            <a:endParaRPr lang="nl-NL"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nl-NL"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39F9BA96-B63B-505D-F816-FBE78322BB23}"/>
              </a:ext>
            </a:extLst>
          </p:cNvPr>
          <p:cNvSpPr/>
          <p:nvPr/>
        </p:nvSpPr>
        <p:spPr>
          <a:xfrm>
            <a:off x="4457888" y="5952837"/>
            <a:ext cx="7775676" cy="905164"/>
          </a:xfrm>
          <a:prstGeom prst="rect">
            <a:avLst/>
          </a:prstGeom>
          <a:solidFill>
            <a:srgbClr val="39B54A"/>
          </a:solidFill>
          <a:ln>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1F9C5E16-D08B-2776-A068-D314AE3D1313}"/>
              </a:ext>
            </a:extLst>
          </p:cNvPr>
          <p:cNvPicPr>
            <a:picLocks noChangeAspect="1"/>
          </p:cNvPicPr>
          <p:nvPr/>
        </p:nvPicPr>
        <p:blipFill rotWithShape="1">
          <a:blip r:embed="rId4"/>
          <a:srcRect t="26249"/>
          <a:stretch/>
        </p:blipFill>
        <p:spPr>
          <a:xfrm>
            <a:off x="0" y="6582898"/>
            <a:ext cx="4486984" cy="209571"/>
          </a:xfrm>
          <a:prstGeom prst="rect">
            <a:avLst/>
          </a:prstGeom>
        </p:spPr>
      </p:pic>
      <p:pic>
        <p:nvPicPr>
          <p:cNvPr id="8" name="Afbeelding 7">
            <a:extLst>
              <a:ext uri="{FF2B5EF4-FFF2-40B4-BE49-F238E27FC236}">
                <a16:creationId xmlns:a16="http://schemas.microsoft.com/office/drawing/2014/main" id="{AB595A10-6E51-8163-DE29-4388DE49E7BD}"/>
              </a:ext>
            </a:extLst>
          </p:cNvPr>
          <p:cNvPicPr>
            <a:picLocks noChangeAspect="1"/>
          </p:cNvPicPr>
          <p:nvPr/>
        </p:nvPicPr>
        <p:blipFill rotWithShape="1">
          <a:blip r:embed="rId4"/>
          <a:srcRect t="26249"/>
          <a:stretch/>
        </p:blipFill>
        <p:spPr>
          <a:xfrm>
            <a:off x="4379379" y="6581145"/>
            <a:ext cx="4486984" cy="209571"/>
          </a:xfrm>
          <a:prstGeom prst="rect">
            <a:avLst/>
          </a:prstGeom>
        </p:spPr>
      </p:pic>
      <p:pic>
        <p:nvPicPr>
          <p:cNvPr id="9" name="Afbeelding 8">
            <a:extLst>
              <a:ext uri="{FF2B5EF4-FFF2-40B4-BE49-F238E27FC236}">
                <a16:creationId xmlns:a16="http://schemas.microsoft.com/office/drawing/2014/main" id="{A274CCB4-8900-A043-61CC-0012F1A9A76B}"/>
              </a:ext>
            </a:extLst>
          </p:cNvPr>
          <p:cNvPicPr>
            <a:picLocks noChangeAspect="1"/>
          </p:cNvPicPr>
          <p:nvPr/>
        </p:nvPicPr>
        <p:blipFill rotWithShape="1">
          <a:blip r:embed="rId4"/>
          <a:srcRect t="26249"/>
          <a:stretch/>
        </p:blipFill>
        <p:spPr>
          <a:xfrm>
            <a:off x="8189379" y="6580385"/>
            <a:ext cx="4486984" cy="209571"/>
          </a:xfrm>
          <a:prstGeom prst="rect">
            <a:avLst/>
          </a:prstGeom>
        </p:spPr>
      </p:pic>
      <p:pic>
        <p:nvPicPr>
          <p:cNvPr id="12" name="Afbeelding 11">
            <a:extLst>
              <a:ext uri="{FF2B5EF4-FFF2-40B4-BE49-F238E27FC236}">
                <a16:creationId xmlns:a16="http://schemas.microsoft.com/office/drawing/2014/main" id="{F559D4A3-7259-9AEA-E458-ED232AC9B456}"/>
              </a:ext>
            </a:extLst>
          </p:cNvPr>
          <p:cNvPicPr>
            <a:picLocks noChangeAspect="1"/>
          </p:cNvPicPr>
          <p:nvPr/>
        </p:nvPicPr>
        <p:blipFill>
          <a:blip r:embed="rId5"/>
          <a:stretch>
            <a:fillRect/>
          </a:stretch>
        </p:blipFill>
        <p:spPr>
          <a:xfrm>
            <a:off x="4379379" y="6265543"/>
            <a:ext cx="753616" cy="237093"/>
          </a:xfrm>
          <a:prstGeom prst="rect">
            <a:avLst/>
          </a:prstGeom>
        </p:spPr>
      </p:pic>
      <p:pic>
        <p:nvPicPr>
          <p:cNvPr id="14" name="Afbeelding 13">
            <a:extLst>
              <a:ext uri="{FF2B5EF4-FFF2-40B4-BE49-F238E27FC236}">
                <a16:creationId xmlns:a16="http://schemas.microsoft.com/office/drawing/2014/main" id="{82CD271F-498B-3C06-BD8C-62AC3CF31B9E}"/>
              </a:ext>
            </a:extLst>
          </p:cNvPr>
          <p:cNvPicPr>
            <a:picLocks noChangeAspect="1"/>
          </p:cNvPicPr>
          <p:nvPr/>
        </p:nvPicPr>
        <p:blipFill>
          <a:blip r:embed="rId5"/>
          <a:stretch>
            <a:fillRect/>
          </a:stretch>
        </p:blipFill>
        <p:spPr>
          <a:xfrm>
            <a:off x="5132995" y="6265543"/>
            <a:ext cx="753616" cy="237093"/>
          </a:xfrm>
          <a:prstGeom prst="rect">
            <a:avLst/>
          </a:prstGeom>
        </p:spPr>
      </p:pic>
      <p:pic>
        <p:nvPicPr>
          <p:cNvPr id="16" name="Afbeelding 15">
            <a:extLst>
              <a:ext uri="{FF2B5EF4-FFF2-40B4-BE49-F238E27FC236}">
                <a16:creationId xmlns:a16="http://schemas.microsoft.com/office/drawing/2014/main" id="{4441984B-1AC0-3BC0-3785-68CFA8E33AC4}"/>
              </a:ext>
            </a:extLst>
          </p:cNvPr>
          <p:cNvPicPr>
            <a:picLocks noChangeAspect="1"/>
          </p:cNvPicPr>
          <p:nvPr/>
        </p:nvPicPr>
        <p:blipFill>
          <a:blip r:embed="rId5"/>
          <a:stretch>
            <a:fillRect/>
          </a:stretch>
        </p:blipFill>
        <p:spPr>
          <a:xfrm>
            <a:off x="5869255" y="6263790"/>
            <a:ext cx="753616" cy="237093"/>
          </a:xfrm>
          <a:prstGeom prst="rect">
            <a:avLst/>
          </a:prstGeom>
        </p:spPr>
      </p:pic>
      <p:pic>
        <p:nvPicPr>
          <p:cNvPr id="18" name="Afbeelding 17">
            <a:extLst>
              <a:ext uri="{FF2B5EF4-FFF2-40B4-BE49-F238E27FC236}">
                <a16:creationId xmlns:a16="http://schemas.microsoft.com/office/drawing/2014/main" id="{5BEA2C4F-0865-8C6D-A8A4-B2D831F49FB5}"/>
              </a:ext>
            </a:extLst>
          </p:cNvPr>
          <p:cNvPicPr>
            <a:picLocks noChangeAspect="1"/>
          </p:cNvPicPr>
          <p:nvPr/>
        </p:nvPicPr>
        <p:blipFill>
          <a:blip r:embed="rId5"/>
          <a:stretch>
            <a:fillRect/>
          </a:stretch>
        </p:blipFill>
        <p:spPr>
          <a:xfrm>
            <a:off x="6605515" y="6262037"/>
            <a:ext cx="753616" cy="237093"/>
          </a:xfrm>
          <a:prstGeom prst="rect">
            <a:avLst/>
          </a:prstGeom>
        </p:spPr>
      </p:pic>
      <p:pic>
        <p:nvPicPr>
          <p:cNvPr id="20" name="Afbeelding 19">
            <a:extLst>
              <a:ext uri="{FF2B5EF4-FFF2-40B4-BE49-F238E27FC236}">
                <a16:creationId xmlns:a16="http://schemas.microsoft.com/office/drawing/2014/main" id="{C2E6C508-FEED-9EDE-7600-5929FF00A778}"/>
              </a:ext>
            </a:extLst>
          </p:cNvPr>
          <p:cNvPicPr>
            <a:picLocks noChangeAspect="1"/>
          </p:cNvPicPr>
          <p:nvPr/>
        </p:nvPicPr>
        <p:blipFill>
          <a:blip r:embed="rId6"/>
          <a:stretch>
            <a:fillRect/>
          </a:stretch>
        </p:blipFill>
        <p:spPr>
          <a:xfrm>
            <a:off x="7280622" y="6289556"/>
            <a:ext cx="2654593" cy="182053"/>
          </a:xfrm>
          <a:prstGeom prst="rect">
            <a:avLst/>
          </a:prstGeom>
        </p:spPr>
      </p:pic>
      <p:pic>
        <p:nvPicPr>
          <p:cNvPr id="22" name="Afbeelding 21">
            <a:extLst>
              <a:ext uri="{FF2B5EF4-FFF2-40B4-BE49-F238E27FC236}">
                <a16:creationId xmlns:a16="http://schemas.microsoft.com/office/drawing/2014/main" id="{055D0312-CE92-A01A-C4FC-FEDC8F1E5B8D}"/>
              </a:ext>
            </a:extLst>
          </p:cNvPr>
          <p:cNvPicPr>
            <a:picLocks noChangeAspect="1"/>
          </p:cNvPicPr>
          <p:nvPr/>
        </p:nvPicPr>
        <p:blipFill>
          <a:blip r:embed="rId6"/>
          <a:stretch>
            <a:fillRect/>
          </a:stretch>
        </p:blipFill>
        <p:spPr>
          <a:xfrm>
            <a:off x="9848703" y="6288796"/>
            <a:ext cx="2654593" cy="182053"/>
          </a:xfrm>
          <a:prstGeom prst="rect">
            <a:avLst/>
          </a:prstGeom>
        </p:spPr>
      </p:pic>
    </p:spTree>
    <p:extLst>
      <p:ext uri="{BB962C8B-B14F-4D97-AF65-F5344CB8AC3E}">
        <p14:creationId xmlns:p14="http://schemas.microsoft.com/office/powerpoint/2010/main" val="406061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276B8-1092-5C4E-9E80-86F4DDAB09B8}"/>
              </a:ext>
            </a:extLst>
          </p:cNvPr>
          <p:cNvSpPr>
            <a:spLocks noGrp="1"/>
          </p:cNvSpPr>
          <p:nvPr>
            <p:ph type="title"/>
          </p:nvPr>
        </p:nvSpPr>
        <p:spPr>
          <a:xfrm>
            <a:off x="845389" y="365125"/>
            <a:ext cx="10817523" cy="1339940"/>
          </a:xfrm>
        </p:spPr>
        <p:txBody>
          <a:bodyPr>
            <a:normAutofit/>
          </a:bodyPr>
          <a:lstStyle/>
          <a:p>
            <a:r>
              <a:rPr lang="nl-NL" b="1" dirty="0">
                <a:solidFill>
                  <a:srgbClr val="ED1F78"/>
                </a:solidFill>
              </a:rPr>
              <a:t>Wat heeft 22/23 met pilotscholen opgeleverd?</a:t>
            </a:r>
          </a:p>
        </p:txBody>
      </p:sp>
      <p:graphicFrame>
        <p:nvGraphicFramePr>
          <p:cNvPr id="4" name="Object 3">
            <a:extLst>
              <a:ext uri="{FF2B5EF4-FFF2-40B4-BE49-F238E27FC236}">
                <a16:creationId xmlns:a16="http://schemas.microsoft.com/office/drawing/2014/main" id="{CDCA907A-6E32-99A4-F0CC-8A3C709D3A17}"/>
              </a:ext>
            </a:extLst>
          </p:cNvPr>
          <p:cNvGraphicFramePr>
            <a:graphicFrameLocks noChangeAspect="1"/>
          </p:cNvGraphicFramePr>
          <p:nvPr/>
        </p:nvGraphicFramePr>
        <p:xfrm>
          <a:off x="0" y="3708686"/>
          <a:ext cx="4457888" cy="3149314"/>
        </p:xfrm>
        <a:graphic>
          <a:graphicData uri="http://schemas.openxmlformats.org/presentationml/2006/ole">
            <mc:AlternateContent xmlns:mc="http://schemas.openxmlformats.org/markup-compatibility/2006">
              <mc:Choice xmlns:v="urn:schemas-microsoft-com:vml" Requires="v">
                <p:oleObj name="Acrobat Document" r:id="rId2" imgW="3564033" imgH="2518371" progId="Acrobat.Document.DC">
                  <p:embed/>
                </p:oleObj>
              </mc:Choice>
              <mc:Fallback>
                <p:oleObj name="Acrobat Document" r:id="rId2" imgW="3564033" imgH="2518371" progId="Acrobat.Document.DC">
                  <p:embed/>
                  <p:pic>
                    <p:nvPicPr>
                      <p:cNvPr id="4" name="Object 3">
                        <a:extLst>
                          <a:ext uri="{FF2B5EF4-FFF2-40B4-BE49-F238E27FC236}">
                            <a16:creationId xmlns:a16="http://schemas.microsoft.com/office/drawing/2014/main" id="{CDCA907A-6E32-99A4-F0CC-8A3C709D3A17}"/>
                          </a:ext>
                        </a:extLst>
                      </p:cNvPr>
                      <p:cNvPicPr/>
                      <p:nvPr/>
                    </p:nvPicPr>
                    <p:blipFill>
                      <a:blip r:embed="rId3"/>
                      <a:stretch>
                        <a:fillRect/>
                      </a:stretch>
                    </p:blipFill>
                    <p:spPr>
                      <a:xfrm>
                        <a:off x="0" y="3708686"/>
                        <a:ext cx="4457888" cy="3149314"/>
                      </a:xfrm>
                      <a:prstGeom prst="rect">
                        <a:avLst/>
                      </a:prstGeom>
                    </p:spPr>
                  </p:pic>
                </p:oleObj>
              </mc:Fallback>
            </mc:AlternateContent>
          </a:graphicData>
        </a:graphic>
      </p:graphicFrame>
      <p:sp>
        <p:nvSpPr>
          <p:cNvPr id="3" name="Ondertitel 2">
            <a:extLst>
              <a:ext uri="{FF2B5EF4-FFF2-40B4-BE49-F238E27FC236}">
                <a16:creationId xmlns:a16="http://schemas.microsoft.com/office/drawing/2014/main" id="{FA703529-B54D-BEA1-DC22-3D5C62AA551F}"/>
              </a:ext>
            </a:extLst>
          </p:cNvPr>
          <p:cNvSpPr>
            <a:spLocks noGrp="1"/>
          </p:cNvSpPr>
          <p:nvPr>
            <p:ph idx="1"/>
          </p:nvPr>
        </p:nvSpPr>
        <p:spPr>
          <a:xfrm>
            <a:off x="838199" y="1595967"/>
            <a:ext cx="11202151" cy="2983310"/>
          </a:xfrm>
          <a:solidFill>
            <a:srgbClr val="CADDFF"/>
          </a:solidFill>
        </p:spPr>
        <p:txBody>
          <a:bodyPr>
            <a:noAutofit/>
          </a:bodyPr>
          <a:lstStyle/>
          <a:p>
            <a:pPr marL="342900" lvl="0" indent="-342900">
              <a:lnSpc>
                <a:spcPct val="107000"/>
              </a:lnSpc>
              <a:buFont typeface="Symbol" panose="05050102010706020507" pitchFamily="18" charset="2"/>
              <a:buChar char=""/>
            </a:pPr>
            <a:r>
              <a:rPr lang="nl-NL"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E</a:t>
            </a: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werkwijze: </a:t>
            </a:r>
          </a:p>
          <a:p>
            <a:pPr marL="800100" lvl="1" indent="-342900">
              <a:lnSpc>
                <a:spcPct val="107000"/>
              </a:lnSpc>
              <a:buFont typeface="Symbol" panose="05050102010706020507" pitchFamily="18" charset="2"/>
              <a:buChar char=""/>
            </a:pPr>
            <a:r>
              <a:rPr lang="nl-NL"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V</a:t>
            </a:r>
            <a:r>
              <a:rPr lang="nl-NL"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ragen ophalen in teams rondom taalonderwijs</a:t>
            </a:r>
          </a:p>
          <a:p>
            <a:pPr marL="800100" lvl="1" indent="-342900">
              <a:lnSpc>
                <a:spcPct val="107000"/>
              </a:lnSpc>
              <a:buFont typeface="Symbol" panose="05050102010706020507" pitchFamily="18" charset="2"/>
              <a:buChar char=""/>
            </a:pPr>
            <a:r>
              <a:rPr lang="nl-NL"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Vormen van een leerteam per school</a:t>
            </a:r>
          </a:p>
          <a:p>
            <a:pPr marL="800100" lvl="1" indent="-342900">
              <a:lnSpc>
                <a:spcPct val="107000"/>
              </a:lnSpc>
              <a:buFont typeface="Symbol" panose="05050102010706020507" pitchFamily="18" charset="2"/>
              <a:buChar char=""/>
            </a:pPr>
            <a:r>
              <a:rPr lang="nl-NL"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Onderzoeken, samen met opleiders, onderzoekers en onder leiding van procesbegeleiders</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nl-NL"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Kennisdeling </a:t>
            </a:r>
            <a:r>
              <a:rPr lang="nl-NL"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tussen pilotscholen en met andere scholen in Zuid (door </a:t>
            </a:r>
            <a:r>
              <a:rPr lang="nl-NL"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webinars</a:t>
            </a:r>
            <a:r>
              <a:rPr lang="nl-NL"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etc.)</a:t>
            </a:r>
          </a:p>
          <a:p>
            <a:pPr marL="342900" indent="-342900">
              <a:lnSpc>
                <a:spcPct val="107000"/>
              </a:lnSpc>
              <a:buFont typeface="Symbol" panose="05050102010706020507" pitchFamily="18" charset="2"/>
              <a:buChar char=""/>
            </a:pPr>
            <a:r>
              <a:rPr lang="nl-NL"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Een langdurig vervolgonderzoek (Spoor 2 in schooljaar 23/24)</a:t>
            </a:r>
          </a:p>
          <a:p>
            <a:pPr marL="342900" indent="-342900">
              <a:lnSpc>
                <a:spcPct val="107000"/>
              </a:lnSpc>
              <a:buFont typeface="Symbol" panose="05050102010706020507" pitchFamily="18" charset="2"/>
              <a:buChar char=""/>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Een lectoraat: </a:t>
            </a:r>
            <a:r>
              <a:rPr lang="nl-NL" sz="1800" dirty="0">
                <a:latin typeface="Arial" panose="020B0604020202020204" pitchFamily="34" charset="0"/>
                <a:cs typeface="Arial" panose="020B0604020202020204" pitchFamily="34" charset="0"/>
              </a:rPr>
              <a:t>Martine van der Pluijm – lector Samenwerken aan Taalrijke Omgeving voor Jonge Kinderen, Hogeschool Rotterdam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Een eigen gezicht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39F9BA96-B63B-505D-F816-FBE78322BB23}"/>
              </a:ext>
            </a:extLst>
          </p:cNvPr>
          <p:cNvSpPr/>
          <p:nvPr/>
        </p:nvSpPr>
        <p:spPr>
          <a:xfrm>
            <a:off x="4457888" y="5952837"/>
            <a:ext cx="7775676" cy="905164"/>
          </a:xfrm>
          <a:prstGeom prst="rect">
            <a:avLst/>
          </a:prstGeom>
          <a:solidFill>
            <a:srgbClr val="39B54A"/>
          </a:solidFill>
          <a:ln>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1F9C5E16-D08B-2776-A068-D314AE3D1313}"/>
              </a:ext>
            </a:extLst>
          </p:cNvPr>
          <p:cNvPicPr>
            <a:picLocks noChangeAspect="1"/>
          </p:cNvPicPr>
          <p:nvPr/>
        </p:nvPicPr>
        <p:blipFill rotWithShape="1">
          <a:blip r:embed="rId4"/>
          <a:srcRect t="26249"/>
          <a:stretch/>
        </p:blipFill>
        <p:spPr>
          <a:xfrm>
            <a:off x="0" y="6582898"/>
            <a:ext cx="4486984" cy="209571"/>
          </a:xfrm>
          <a:prstGeom prst="rect">
            <a:avLst/>
          </a:prstGeom>
        </p:spPr>
      </p:pic>
      <p:pic>
        <p:nvPicPr>
          <p:cNvPr id="8" name="Afbeelding 7">
            <a:extLst>
              <a:ext uri="{FF2B5EF4-FFF2-40B4-BE49-F238E27FC236}">
                <a16:creationId xmlns:a16="http://schemas.microsoft.com/office/drawing/2014/main" id="{AB595A10-6E51-8163-DE29-4388DE49E7BD}"/>
              </a:ext>
            </a:extLst>
          </p:cNvPr>
          <p:cNvPicPr>
            <a:picLocks noChangeAspect="1"/>
          </p:cNvPicPr>
          <p:nvPr/>
        </p:nvPicPr>
        <p:blipFill rotWithShape="1">
          <a:blip r:embed="rId4"/>
          <a:srcRect t="26249"/>
          <a:stretch/>
        </p:blipFill>
        <p:spPr>
          <a:xfrm>
            <a:off x="4379379" y="6581145"/>
            <a:ext cx="4486984" cy="209571"/>
          </a:xfrm>
          <a:prstGeom prst="rect">
            <a:avLst/>
          </a:prstGeom>
        </p:spPr>
      </p:pic>
      <p:pic>
        <p:nvPicPr>
          <p:cNvPr id="9" name="Afbeelding 8">
            <a:extLst>
              <a:ext uri="{FF2B5EF4-FFF2-40B4-BE49-F238E27FC236}">
                <a16:creationId xmlns:a16="http://schemas.microsoft.com/office/drawing/2014/main" id="{A274CCB4-8900-A043-61CC-0012F1A9A76B}"/>
              </a:ext>
            </a:extLst>
          </p:cNvPr>
          <p:cNvPicPr>
            <a:picLocks noChangeAspect="1"/>
          </p:cNvPicPr>
          <p:nvPr/>
        </p:nvPicPr>
        <p:blipFill rotWithShape="1">
          <a:blip r:embed="rId4"/>
          <a:srcRect t="26249"/>
          <a:stretch/>
        </p:blipFill>
        <p:spPr>
          <a:xfrm>
            <a:off x="8189379" y="6580385"/>
            <a:ext cx="4486984" cy="209571"/>
          </a:xfrm>
          <a:prstGeom prst="rect">
            <a:avLst/>
          </a:prstGeom>
        </p:spPr>
      </p:pic>
      <p:pic>
        <p:nvPicPr>
          <p:cNvPr id="12" name="Afbeelding 11">
            <a:extLst>
              <a:ext uri="{FF2B5EF4-FFF2-40B4-BE49-F238E27FC236}">
                <a16:creationId xmlns:a16="http://schemas.microsoft.com/office/drawing/2014/main" id="{F559D4A3-7259-9AEA-E458-ED232AC9B456}"/>
              </a:ext>
            </a:extLst>
          </p:cNvPr>
          <p:cNvPicPr>
            <a:picLocks noChangeAspect="1"/>
          </p:cNvPicPr>
          <p:nvPr/>
        </p:nvPicPr>
        <p:blipFill>
          <a:blip r:embed="rId5"/>
          <a:stretch>
            <a:fillRect/>
          </a:stretch>
        </p:blipFill>
        <p:spPr>
          <a:xfrm>
            <a:off x="4379379" y="6265543"/>
            <a:ext cx="753616" cy="237093"/>
          </a:xfrm>
          <a:prstGeom prst="rect">
            <a:avLst/>
          </a:prstGeom>
        </p:spPr>
      </p:pic>
      <p:pic>
        <p:nvPicPr>
          <p:cNvPr id="14" name="Afbeelding 13">
            <a:extLst>
              <a:ext uri="{FF2B5EF4-FFF2-40B4-BE49-F238E27FC236}">
                <a16:creationId xmlns:a16="http://schemas.microsoft.com/office/drawing/2014/main" id="{82CD271F-498B-3C06-BD8C-62AC3CF31B9E}"/>
              </a:ext>
            </a:extLst>
          </p:cNvPr>
          <p:cNvPicPr>
            <a:picLocks noChangeAspect="1"/>
          </p:cNvPicPr>
          <p:nvPr/>
        </p:nvPicPr>
        <p:blipFill>
          <a:blip r:embed="rId5"/>
          <a:stretch>
            <a:fillRect/>
          </a:stretch>
        </p:blipFill>
        <p:spPr>
          <a:xfrm>
            <a:off x="5132995" y="6265543"/>
            <a:ext cx="753616" cy="237093"/>
          </a:xfrm>
          <a:prstGeom prst="rect">
            <a:avLst/>
          </a:prstGeom>
        </p:spPr>
      </p:pic>
      <p:pic>
        <p:nvPicPr>
          <p:cNvPr id="16" name="Afbeelding 15">
            <a:extLst>
              <a:ext uri="{FF2B5EF4-FFF2-40B4-BE49-F238E27FC236}">
                <a16:creationId xmlns:a16="http://schemas.microsoft.com/office/drawing/2014/main" id="{4441984B-1AC0-3BC0-3785-68CFA8E33AC4}"/>
              </a:ext>
            </a:extLst>
          </p:cNvPr>
          <p:cNvPicPr>
            <a:picLocks noChangeAspect="1"/>
          </p:cNvPicPr>
          <p:nvPr/>
        </p:nvPicPr>
        <p:blipFill>
          <a:blip r:embed="rId5"/>
          <a:stretch>
            <a:fillRect/>
          </a:stretch>
        </p:blipFill>
        <p:spPr>
          <a:xfrm>
            <a:off x="5869255" y="6263790"/>
            <a:ext cx="753616" cy="237093"/>
          </a:xfrm>
          <a:prstGeom prst="rect">
            <a:avLst/>
          </a:prstGeom>
        </p:spPr>
      </p:pic>
      <p:pic>
        <p:nvPicPr>
          <p:cNvPr id="18" name="Afbeelding 17">
            <a:extLst>
              <a:ext uri="{FF2B5EF4-FFF2-40B4-BE49-F238E27FC236}">
                <a16:creationId xmlns:a16="http://schemas.microsoft.com/office/drawing/2014/main" id="{5BEA2C4F-0865-8C6D-A8A4-B2D831F49FB5}"/>
              </a:ext>
            </a:extLst>
          </p:cNvPr>
          <p:cNvPicPr>
            <a:picLocks noChangeAspect="1"/>
          </p:cNvPicPr>
          <p:nvPr/>
        </p:nvPicPr>
        <p:blipFill>
          <a:blip r:embed="rId5"/>
          <a:stretch>
            <a:fillRect/>
          </a:stretch>
        </p:blipFill>
        <p:spPr>
          <a:xfrm>
            <a:off x="6605515" y="6262037"/>
            <a:ext cx="753616" cy="237093"/>
          </a:xfrm>
          <a:prstGeom prst="rect">
            <a:avLst/>
          </a:prstGeom>
        </p:spPr>
      </p:pic>
      <p:pic>
        <p:nvPicPr>
          <p:cNvPr id="20" name="Afbeelding 19">
            <a:extLst>
              <a:ext uri="{FF2B5EF4-FFF2-40B4-BE49-F238E27FC236}">
                <a16:creationId xmlns:a16="http://schemas.microsoft.com/office/drawing/2014/main" id="{C2E6C508-FEED-9EDE-7600-5929FF00A778}"/>
              </a:ext>
            </a:extLst>
          </p:cNvPr>
          <p:cNvPicPr>
            <a:picLocks noChangeAspect="1"/>
          </p:cNvPicPr>
          <p:nvPr/>
        </p:nvPicPr>
        <p:blipFill>
          <a:blip r:embed="rId6"/>
          <a:stretch>
            <a:fillRect/>
          </a:stretch>
        </p:blipFill>
        <p:spPr>
          <a:xfrm>
            <a:off x="7280622" y="6289556"/>
            <a:ext cx="2654593" cy="182053"/>
          </a:xfrm>
          <a:prstGeom prst="rect">
            <a:avLst/>
          </a:prstGeom>
        </p:spPr>
      </p:pic>
      <p:pic>
        <p:nvPicPr>
          <p:cNvPr id="22" name="Afbeelding 21">
            <a:extLst>
              <a:ext uri="{FF2B5EF4-FFF2-40B4-BE49-F238E27FC236}">
                <a16:creationId xmlns:a16="http://schemas.microsoft.com/office/drawing/2014/main" id="{055D0312-CE92-A01A-C4FC-FEDC8F1E5B8D}"/>
              </a:ext>
            </a:extLst>
          </p:cNvPr>
          <p:cNvPicPr>
            <a:picLocks noChangeAspect="1"/>
          </p:cNvPicPr>
          <p:nvPr/>
        </p:nvPicPr>
        <p:blipFill>
          <a:blip r:embed="rId6"/>
          <a:stretch>
            <a:fillRect/>
          </a:stretch>
        </p:blipFill>
        <p:spPr>
          <a:xfrm>
            <a:off x="9848703" y="6288796"/>
            <a:ext cx="2654593" cy="182053"/>
          </a:xfrm>
          <a:prstGeom prst="rect">
            <a:avLst/>
          </a:prstGeom>
        </p:spPr>
      </p:pic>
    </p:spTree>
    <p:extLst>
      <p:ext uri="{BB962C8B-B14F-4D97-AF65-F5344CB8AC3E}">
        <p14:creationId xmlns:p14="http://schemas.microsoft.com/office/powerpoint/2010/main" val="398421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C037-E1ED-454F-63F1-291D649C12FF}"/>
              </a:ext>
            </a:extLst>
          </p:cNvPr>
          <p:cNvSpPr>
            <a:spLocks noGrp="1"/>
          </p:cNvSpPr>
          <p:nvPr>
            <p:ph type="title"/>
          </p:nvPr>
        </p:nvSpPr>
        <p:spPr/>
        <p:txBody>
          <a:bodyPr>
            <a:normAutofit/>
          </a:bodyPr>
          <a:lstStyle/>
          <a:p>
            <a:r>
              <a:rPr lang="nl-NL" b="1" dirty="0">
                <a:solidFill>
                  <a:srgbClr val="ED1F78"/>
                </a:solidFill>
              </a:rPr>
              <a:t>Vervolg langdurig onderzoek</a:t>
            </a:r>
            <a:r>
              <a:rPr lang="en-US" b="1" dirty="0">
                <a:solidFill>
                  <a:srgbClr val="ED1F78"/>
                </a:solidFill>
              </a:rPr>
              <a:t> in 23/24</a:t>
            </a:r>
            <a:br>
              <a:rPr lang="en-US" b="1" dirty="0"/>
            </a:br>
            <a:endParaRPr lang="nl-NL" b="1" dirty="0"/>
          </a:p>
        </p:txBody>
      </p:sp>
      <p:sp>
        <p:nvSpPr>
          <p:cNvPr id="6" name="Content Placeholder 5">
            <a:extLst>
              <a:ext uri="{FF2B5EF4-FFF2-40B4-BE49-F238E27FC236}">
                <a16:creationId xmlns:a16="http://schemas.microsoft.com/office/drawing/2014/main" id="{529AAA08-4140-E28C-E8E4-BA34BBA69488}"/>
              </a:ext>
            </a:extLst>
          </p:cNvPr>
          <p:cNvSpPr>
            <a:spLocks noGrp="1"/>
          </p:cNvSpPr>
          <p:nvPr>
            <p:ph idx="1"/>
          </p:nvPr>
        </p:nvSpPr>
        <p:spPr/>
        <p:txBody>
          <a:bodyPr/>
          <a:lstStyle/>
          <a:p>
            <a:pPr marL="0" indent="0">
              <a:buNone/>
            </a:pPr>
            <a:r>
              <a:rPr lang="en-US" b="1" dirty="0" err="1"/>
              <a:t>Onderzoek</a:t>
            </a:r>
            <a:r>
              <a:rPr lang="en-US" b="1" dirty="0"/>
              <a:t> </a:t>
            </a:r>
            <a:r>
              <a:rPr lang="en-US" b="1" dirty="0" err="1"/>
              <a:t>Samenwerken</a:t>
            </a:r>
            <a:r>
              <a:rPr lang="en-US" b="1" dirty="0"/>
              <a:t> </a:t>
            </a:r>
            <a:r>
              <a:rPr lang="en-US" b="1" dirty="0" err="1"/>
              <a:t>aan</a:t>
            </a:r>
            <a:r>
              <a:rPr lang="en-US" b="1" dirty="0"/>
              <a:t> </a:t>
            </a:r>
            <a:r>
              <a:rPr lang="en-US" b="1" dirty="0" err="1"/>
              <a:t>taalontwikkeling</a:t>
            </a:r>
            <a:r>
              <a:rPr lang="en-US" b="1" dirty="0"/>
              <a:t> </a:t>
            </a:r>
            <a:r>
              <a:rPr lang="en-US" b="1" i="1" dirty="0" err="1"/>
              <a:t>en</a:t>
            </a:r>
            <a:r>
              <a:rPr lang="en-US" b="1" i="1" dirty="0"/>
              <a:t> de </a:t>
            </a:r>
            <a:r>
              <a:rPr lang="en-US" b="1" i="1" dirty="0" err="1"/>
              <a:t>preventie</a:t>
            </a:r>
            <a:r>
              <a:rPr lang="en-US" b="1" i="1" dirty="0"/>
              <a:t> van </a:t>
            </a:r>
            <a:r>
              <a:rPr lang="en-US" b="1" i="1" dirty="0" err="1"/>
              <a:t>laaggeletterdheid</a:t>
            </a:r>
            <a:r>
              <a:rPr lang="en-US" b="1" i="1" dirty="0"/>
              <a:t> (NRO)</a:t>
            </a:r>
          </a:p>
          <a:p>
            <a:pPr marL="0" indent="0">
              <a:buNone/>
            </a:pPr>
            <a:endParaRPr lang="en-US" dirty="0"/>
          </a:p>
          <a:p>
            <a:r>
              <a:rPr lang="nl-NL" dirty="0"/>
              <a:t>Aanvraag geschreven in samenspraak met het netwerk</a:t>
            </a:r>
          </a:p>
          <a:p>
            <a:r>
              <a:rPr lang="nl-NL" dirty="0"/>
              <a:t>Vanuit Hogeschool Rotterdam en Erasmus Universiteit</a:t>
            </a:r>
          </a:p>
          <a:p>
            <a:r>
              <a:rPr lang="nl-NL" dirty="0"/>
              <a:t>Looptijd: augustus 2023-augustus 2028</a:t>
            </a:r>
          </a:p>
        </p:txBody>
      </p:sp>
      <p:pic>
        <p:nvPicPr>
          <p:cNvPr id="3" name="Afbeelding 2">
            <a:extLst>
              <a:ext uri="{FF2B5EF4-FFF2-40B4-BE49-F238E27FC236}">
                <a16:creationId xmlns:a16="http://schemas.microsoft.com/office/drawing/2014/main" id="{2FB270F3-0750-7DC9-A11B-3B457BA811D5}"/>
              </a:ext>
            </a:extLst>
          </p:cNvPr>
          <p:cNvPicPr>
            <a:picLocks noChangeAspect="1"/>
          </p:cNvPicPr>
          <p:nvPr/>
        </p:nvPicPr>
        <p:blipFill rotWithShape="1">
          <a:blip r:embed="rId2"/>
          <a:srcRect l="61004" t="27347" r="11216" b="8701"/>
          <a:stretch/>
        </p:blipFill>
        <p:spPr>
          <a:xfrm>
            <a:off x="0" y="4977752"/>
            <a:ext cx="1452033" cy="1880247"/>
          </a:xfrm>
          <a:prstGeom prst="rect">
            <a:avLst/>
          </a:prstGeom>
        </p:spPr>
      </p:pic>
      <p:sp>
        <p:nvSpPr>
          <p:cNvPr id="4" name="Rechthoek 3">
            <a:extLst>
              <a:ext uri="{FF2B5EF4-FFF2-40B4-BE49-F238E27FC236}">
                <a16:creationId xmlns:a16="http://schemas.microsoft.com/office/drawing/2014/main" id="{C7AE9F13-E4A7-6533-347B-3E2C0786E4A5}"/>
              </a:ext>
            </a:extLst>
          </p:cNvPr>
          <p:cNvSpPr/>
          <p:nvPr/>
        </p:nvSpPr>
        <p:spPr>
          <a:xfrm>
            <a:off x="1411662" y="6398586"/>
            <a:ext cx="10739967"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807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08B5-DEC1-A62C-2C57-CED27FC12677}"/>
              </a:ext>
            </a:extLst>
          </p:cNvPr>
          <p:cNvSpPr>
            <a:spLocks noGrp="1"/>
          </p:cNvSpPr>
          <p:nvPr>
            <p:ph type="title"/>
          </p:nvPr>
        </p:nvSpPr>
        <p:spPr/>
        <p:txBody>
          <a:bodyPr/>
          <a:lstStyle/>
          <a:p>
            <a:r>
              <a:rPr lang="en-US" b="1" dirty="0" err="1">
                <a:solidFill>
                  <a:srgbClr val="ED1F78"/>
                </a:solidFill>
              </a:rPr>
              <a:t>Vraagstuk</a:t>
            </a:r>
            <a:r>
              <a:rPr lang="en-US" b="1" dirty="0">
                <a:solidFill>
                  <a:srgbClr val="ED1F78"/>
                </a:solidFill>
              </a:rPr>
              <a:t> in de </a:t>
            </a:r>
            <a:r>
              <a:rPr lang="en-US" b="1" dirty="0" err="1">
                <a:solidFill>
                  <a:srgbClr val="ED1F78"/>
                </a:solidFill>
              </a:rPr>
              <a:t>scholen</a:t>
            </a:r>
            <a:endParaRPr lang="nl-NL" b="1" dirty="0">
              <a:solidFill>
                <a:srgbClr val="ED1F78"/>
              </a:solidFill>
            </a:endParaRPr>
          </a:p>
        </p:txBody>
      </p:sp>
      <p:sp>
        <p:nvSpPr>
          <p:cNvPr id="3" name="Content Placeholder 2">
            <a:extLst>
              <a:ext uri="{FF2B5EF4-FFF2-40B4-BE49-F238E27FC236}">
                <a16:creationId xmlns:a16="http://schemas.microsoft.com/office/drawing/2014/main" id="{D05608BE-50B5-2FCB-F28E-94A9DE097C24}"/>
              </a:ext>
            </a:extLst>
          </p:cNvPr>
          <p:cNvSpPr>
            <a:spLocks noGrp="1"/>
          </p:cNvSpPr>
          <p:nvPr>
            <p:ph idx="1"/>
          </p:nvPr>
        </p:nvSpPr>
        <p:spPr/>
        <p:txBody>
          <a:bodyPr>
            <a:normAutofit/>
          </a:bodyPr>
          <a:lstStyle/>
          <a:p>
            <a:r>
              <a:rPr lang="nl-NL" dirty="0"/>
              <a:t>Zorgen over leesniveau en leesmotivatie</a:t>
            </a:r>
          </a:p>
          <a:p>
            <a:r>
              <a:rPr lang="nl-NL" dirty="0"/>
              <a:t>Breuk in de leesontwikkeling van leerlingen in groep 6 door onvoldoende kennis over de wereld en woordenschat</a:t>
            </a:r>
          </a:p>
          <a:p>
            <a:r>
              <a:rPr lang="nl-NL" dirty="0"/>
              <a:t>Taalongelijkheid bestaat al op jonge leeftijd</a:t>
            </a:r>
          </a:p>
          <a:p>
            <a:r>
              <a:rPr lang="nl-NL" dirty="0"/>
              <a:t>Mismatch tussen de wereld van thuis en op school </a:t>
            </a:r>
          </a:p>
          <a:p>
            <a:r>
              <a:rPr lang="nl-NL" dirty="0"/>
              <a:t>Kan leiden tot minder welbevinden en het verlies van binding met de taal en cultuur van het gezin</a:t>
            </a:r>
          </a:p>
        </p:txBody>
      </p:sp>
      <p:pic>
        <p:nvPicPr>
          <p:cNvPr id="4" name="Afbeelding 3">
            <a:extLst>
              <a:ext uri="{FF2B5EF4-FFF2-40B4-BE49-F238E27FC236}">
                <a16:creationId xmlns:a16="http://schemas.microsoft.com/office/drawing/2014/main" id="{032A9F3A-E6BD-E419-0D5D-5BA22FD9C868}"/>
              </a:ext>
            </a:extLst>
          </p:cNvPr>
          <p:cNvPicPr>
            <a:picLocks noChangeAspect="1"/>
          </p:cNvPicPr>
          <p:nvPr/>
        </p:nvPicPr>
        <p:blipFill rotWithShape="1">
          <a:blip r:embed="rId2"/>
          <a:srcRect l="61004" t="27347" r="11216" b="8701"/>
          <a:stretch/>
        </p:blipFill>
        <p:spPr>
          <a:xfrm>
            <a:off x="0" y="4977752"/>
            <a:ext cx="1452033" cy="1880247"/>
          </a:xfrm>
          <a:prstGeom prst="rect">
            <a:avLst/>
          </a:prstGeom>
        </p:spPr>
      </p:pic>
      <p:sp>
        <p:nvSpPr>
          <p:cNvPr id="5" name="Rechthoek 4">
            <a:extLst>
              <a:ext uri="{FF2B5EF4-FFF2-40B4-BE49-F238E27FC236}">
                <a16:creationId xmlns:a16="http://schemas.microsoft.com/office/drawing/2014/main" id="{9E5760A7-14BD-DB56-DF3D-601E556E8172}"/>
              </a:ext>
            </a:extLst>
          </p:cNvPr>
          <p:cNvSpPr/>
          <p:nvPr/>
        </p:nvSpPr>
        <p:spPr>
          <a:xfrm>
            <a:off x="1411662" y="6398586"/>
            <a:ext cx="10739967"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886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08B5-DEC1-A62C-2C57-CED27FC12677}"/>
              </a:ext>
            </a:extLst>
          </p:cNvPr>
          <p:cNvSpPr>
            <a:spLocks noGrp="1"/>
          </p:cNvSpPr>
          <p:nvPr>
            <p:ph type="title"/>
          </p:nvPr>
        </p:nvSpPr>
        <p:spPr/>
        <p:txBody>
          <a:bodyPr/>
          <a:lstStyle/>
          <a:p>
            <a:r>
              <a:rPr lang="en-US" b="1" dirty="0">
                <a:solidFill>
                  <a:srgbClr val="ED1F78"/>
                </a:solidFill>
              </a:rPr>
              <a:t>Doel </a:t>
            </a:r>
            <a:r>
              <a:rPr lang="en-US" b="1" dirty="0" err="1">
                <a:solidFill>
                  <a:srgbClr val="ED1F78"/>
                </a:solidFill>
              </a:rPr>
              <a:t>en</a:t>
            </a:r>
            <a:r>
              <a:rPr lang="en-US" b="1" dirty="0">
                <a:solidFill>
                  <a:srgbClr val="ED1F78"/>
                </a:solidFill>
              </a:rPr>
              <a:t> </a:t>
            </a:r>
            <a:r>
              <a:rPr lang="en-US" b="1" dirty="0" err="1">
                <a:solidFill>
                  <a:srgbClr val="ED1F78"/>
                </a:solidFill>
              </a:rPr>
              <a:t>hoofdvraag</a:t>
            </a:r>
            <a:endParaRPr lang="nl-NL" b="1" dirty="0">
              <a:solidFill>
                <a:srgbClr val="ED1F78"/>
              </a:solidFill>
            </a:endParaRPr>
          </a:p>
        </p:txBody>
      </p:sp>
      <p:sp>
        <p:nvSpPr>
          <p:cNvPr id="3" name="Content Placeholder 2">
            <a:extLst>
              <a:ext uri="{FF2B5EF4-FFF2-40B4-BE49-F238E27FC236}">
                <a16:creationId xmlns:a16="http://schemas.microsoft.com/office/drawing/2014/main" id="{D05608BE-50B5-2FCB-F28E-94A9DE097C24}"/>
              </a:ext>
            </a:extLst>
          </p:cNvPr>
          <p:cNvSpPr>
            <a:spLocks noGrp="1"/>
          </p:cNvSpPr>
          <p:nvPr>
            <p:ph idx="1"/>
          </p:nvPr>
        </p:nvSpPr>
        <p:spPr/>
        <p:txBody>
          <a:bodyPr>
            <a:normAutofit lnSpcReduction="10000"/>
          </a:bodyPr>
          <a:lstStyle/>
          <a:p>
            <a:r>
              <a:rPr lang="nl-NL" dirty="0"/>
              <a:t>Preventie van de ‘leesbreuk’ in groep 6 (en laaggeletterdheid)</a:t>
            </a:r>
          </a:p>
          <a:p>
            <a:r>
              <a:rPr lang="nl-NL" dirty="0"/>
              <a:t>Professionaliteit van de leraren en andere professionals in/om de school versterken </a:t>
            </a:r>
          </a:p>
          <a:p>
            <a:r>
              <a:rPr lang="nl-NL" dirty="0"/>
              <a:t>Een handreiking met interventies ontwikkelen voor effectieve taalstimulering tijdens binnen- en buitenschools leren in groep 1-5</a:t>
            </a:r>
          </a:p>
          <a:p>
            <a:pPr marL="0" indent="0">
              <a:buNone/>
            </a:pPr>
            <a:endParaRPr lang="nl-NL" dirty="0"/>
          </a:p>
          <a:p>
            <a:pPr marL="0" indent="0">
              <a:buNone/>
            </a:pPr>
            <a:r>
              <a:rPr lang="nl-NL" i="1" dirty="0"/>
              <a:t>Met welke interventies kunnen leraren en andere professionals in </a:t>
            </a:r>
            <a:r>
              <a:rPr lang="nl-NL" b="1" i="1" dirty="0"/>
              <a:t>samenhang</a:t>
            </a:r>
            <a:r>
              <a:rPr lang="nl-NL" i="1" dirty="0"/>
              <a:t> werken aan het </a:t>
            </a:r>
            <a:r>
              <a:rPr lang="nl-NL" b="1" i="1" dirty="0"/>
              <a:t>welbevinden</a:t>
            </a:r>
            <a:r>
              <a:rPr lang="nl-NL" i="1" dirty="0"/>
              <a:t> en de </a:t>
            </a:r>
            <a:r>
              <a:rPr lang="nl-NL" b="1" i="1" dirty="0"/>
              <a:t>woordenschat</a:t>
            </a:r>
            <a:r>
              <a:rPr lang="nl-NL" i="1" dirty="0"/>
              <a:t> van kinderen, rekening houdend met de </a:t>
            </a:r>
            <a:r>
              <a:rPr lang="nl-NL" b="1" i="1" dirty="0"/>
              <a:t>diversiteit</a:t>
            </a:r>
            <a:r>
              <a:rPr lang="nl-NL" i="1" dirty="0"/>
              <a:t> van leerlingen, hun kennisbronnen en hun motivatie?</a:t>
            </a:r>
          </a:p>
        </p:txBody>
      </p:sp>
      <p:sp>
        <p:nvSpPr>
          <p:cNvPr id="5" name="Rechthoek 4">
            <a:extLst>
              <a:ext uri="{FF2B5EF4-FFF2-40B4-BE49-F238E27FC236}">
                <a16:creationId xmlns:a16="http://schemas.microsoft.com/office/drawing/2014/main" id="{42354F18-9150-7A23-6D63-3F486FC0AE9E}"/>
              </a:ext>
            </a:extLst>
          </p:cNvPr>
          <p:cNvSpPr/>
          <p:nvPr/>
        </p:nvSpPr>
        <p:spPr>
          <a:xfrm>
            <a:off x="0" y="6398586"/>
            <a:ext cx="12151629"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25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D98221-2A2E-276A-0896-3338FCB276F0}"/>
              </a:ext>
            </a:extLst>
          </p:cNvPr>
          <p:cNvSpPr>
            <a:spLocks noGrp="1"/>
          </p:cNvSpPr>
          <p:nvPr>
            <p:ph type="title"/>
          </p:nvPr>
        </p:nvSpPr>
        <p:spPr>
          <a:xfrm>
            <a:off x="544285" y="634546"/>
            <a:ext cx="10515600" cy="1325563"/>
          </a:xfrm>
        </p:spPr>
        <p:txBody>
          <a:bodyPr/>
          <a:lstStyle/>
          <a:p>
            <a:r>
              <a:rPr lang="nl-NL" b="1" dirty="0">
                <a:solidFill>
                  <a:srgbClr val="ED1F78"/>
                </a:solidFill>
              </a:rPr>
              <a:t>Drie aandachtsgebieden: </a:t>
            </a:r>
            <a:br>
              <a:rPr lang="nl-NL" dirty="0"/>
            </a:br>
            <a:endParaRPr lang="nl-NL" dirty="0"/>
          </a:p>
        </p:txBody>
      </p:sp>
      <p:sp>
        <p:nvSpPr>
          <p:cNvPr id="3" name="Content Placeholder 2">
            <a:extLst>
              <a:ext uri="{FF2B5EF4-FFF2-40B4-BE49-F238E27FC236}">
                <a16:creationId xmlns:a16="http://schemas.microsoft.com/office/drawing/2014/main" id="{D05608BE-50B5-2FCB-F28E-94A9DE097C24}"/>
              </a:ext>
            </a:extLst>
          </p:cNvPr>
          <p:cNvSpPr>
            <a:spLocks noGrp="1"/>
          </p:cNvSpPr>
          <p:nvPr>
            <p:ph idx="1"/>
          </p:nvPr>
        </p:nvSpPr>
        <p:spPr>
          <a:xfrm>
            <a:off x="838200" y="1360261"/>
            <a:ext cx="10515600" cy="4351338"/>
          </a:xfrm>
        </p:spPr>
        <p:txBody>
          <a:bodyPr>
            <a:normAutofit fontScale="92500" lnSpcReduction="10000"/>
          </a:bodyPr>
          <a:lstStyle/>
          <a:p>
            <a:pPr marL="0" indent="0">
              <a:buNone/>
            </a:pPr>
            <a:endParaRPr lang="nl-NL" dirty="0"/>
          </a:p>
          <a:p>
            <a:pPr marL="514350" indent="-514350">
              <a:buAutoNum type="arabicParenR"/>
            </a:pPr>
            <a:r>
              <a:rPr lang="nl-NL" dirty="0"/>
              <a:t>Inzicht in kennisbronnen, motivatie en taalomgeving thuis van leerlingen (zoals de moedertaal en culturele kennis). </a:t>
            </a:r>
          </a:p>
          <a:p>
            <a:pPr marL="514350" indent="-514350">
              <a:buAutoNum type="arabicParenR"/>
            </a:pPr>
            <a:endParaRPr lang="nl-NL" dirty="0"/>
          </a:p>
          <a:p>
            <a:pPr marL="514350" indent="-514350">
              <a:buAutoNum type="arabicParenR"/>
            </a:pPr>
            <a:r>
              <a:rPr lang="nl-NL" dirty="0"/>
              <a:t>De opgedane inzichten vormen de inspiratie voor samenhangend en cultuursensitief taalonderwijs bij (spel)activiteiten en vakken zoals wereldoriëntatie en burgerschap. </a:t>
            </a:r>
            <a:r>
              <a:rPr lang="nl-NL" i="1" dirty="0"/>
              <a:t>Focus op mondelinge taalontwikkeling en opdoen van kennis over de wereld vanuit betrokkenheid en welbevinden van leerlingen, met inzet van de thuistaal</a:t>
            </a:r>
          </a:p>
          <a:p>
            <a:pPr marL="514350" indent="-514350">
              <a:buAutoNum type="arabicParenR"/>
            </a:pPr>
            <a:endParaRPr lang="nl-NL" i="1" dirty="0"/>
          </a:p>
          <a:p>
            <a:pPr marL="514350" indent="-514350">
              <a:buAutoNum type="arabicParenR"/>
            </a:pPr>
            <a:r>
              <a:rPr lang="nl-NL" dirty="0"/>
              <a:t>Interprofessioneel werken tussen leraren en andere professionals</a:t>
            </a:r>
          </a:p>
        </p:txBody>
      </p:sp>
      <p:sp>
        <p:nvSpPr>
          <p:cNvPr id="5" name="Rechthoek 4">
            <a:extLst>
              <a:ext uri="{FF2B5EF4-FFF2-40B4-BE49-F238E27FC236}">
                <a16:creationId xmlns:a16="http://schemas.microsoft.com/office/drawing/2014/main" id="{430670BA-0000-EC07-8120-1713F6AF7549}"/>
              </a:ext>
            </a:extLst>
          </p:cNvPr>
          <p:cNvSpPr/>
          <p:nvPr/>
        </p:nvSpPr>
        <p:spPr>
          <a:xfrm>
            <a:off x="0" y="6398586"/>
            <a:ext cx="12151629"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1737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ADD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C388-A584-547D-7C05-471C556BF8DD}"/>
              </a:ext>
            </a:extLst>
          </p:cNvPr>
          <p:cNvSpPr>
            <a:spLocks noGrp="1"/>
          </p:cNvSpPr>
          <p:nvPr>
            <p:ph type="title"/>
          </p:nvPr>
        </p:nvSpPr>
        <p:spPr/>
        <p:txBody>
          <a:bodyPr/>
          <a:lstStyle/>
          <a:p>
            <a:r>
              <a:rPr lang="en-US" b="1" dirty="0" err="1">
                <a:solidFill>
                  <a:srgbClr val="ED1F78"/>
                </a:solidFill>
              </a:rPr>
              <a:t>Ontwerpgericht</a:t>
            </a:r>
            <a:r>
              <a:rPr lang="en-US" b="1" dirty="0">
                <a:solidFill>
                  <a:srgbClr val="ED1F78"/>
                </a:solidFill>
              </a:rPr>
              <a:t> </a:t>
            </a:r>
            <a:r>
              <a:rPr lang="en-US" b="1" dirty="0" err="1">
                <a:solidFill>
                  <a:srgbClr val="ED1F78"/>
                </a:solidFill>
              </a:rPr>
              <a:t>onderzoek</a:t>
            </a:r>
            <a:r>
              <a:rPr lang="en-US" b="1" dirty="0">
                <a:solidFill>
                  <a:srgbClr val="ED1F78"/>
                </a:solidFill>
              </a:rPr>
              <a:t> met 3 studies</a:t>
            </a:r>
            <a:endParaRPr lang="nl-NL" b="1" dirty="0">
              <a:solidFill>
                <a:srgbClr val="ED1F78"/>
              </a:solidFill>
            </a:endParaRPr>
          </a:p>
        </p:txBody>
      </p:sp>
      <p:sp>
        <p:nvSpPr>
          <p:cNvPr id="3" name="Content Placeholder 2">
            <a:extLst>
              <a:ext uri="{FF2B5EF4-FFF2-40B4-BE49-F238E27FC236}">
                <a16:creationId xmlns:a16="http://schemas.microsoft.com/office/drawing/2014/main" id="{1045745E-2A29-8D4A-653B-9E9E41741466}"/>
              </a:ext>
            </a:extLst>
          </p:cNvPr>
          <p:cNvSpPr>
            <a:spLocks noGrp="1"/>
          </p:cNvSpPr>
          <p:nvPr>
            <p:ph idx="1"/>
          </p:nvPr>
        </p:nvSpPr>
        <p:spPr/>
        <p:txBody>
          <a:bodyPr>
            <a:normAutofit/>
          </a:bodyPr>
          <a:lstStyle/>
          <a:p>
            <a:r>
              <a:rPr lang="nl-NL" b="1" dirty="0"/>
              <a:t>Studie 1: Analyse en Exploratie </a:t>
            </a:r>
            <a:r>
              <a:rPr lang="nl-NL" i="1" dirty="0"/>
              <a:t>Welke mechanismen en activiteiten kunnen we detecteren om de rol van leraren en andere professionals op de drie aandachtsgebieden te versterken en daarmee het welbevinden en de woordenschat van leerlingen te stimuleren ter ondersteuning van hun taalontwikkeling? </a:t>
            </a:r>
          </a:p>
        </p:txBody>
      </p:sp>
      <p:sp>
        <p:nvSpPr>
          <p:cNvPr id="6" name="Rechthoek 5">
            <a:extLst>
              <a:ext uri="{FF2B5EF4-FFF2-40B4-BE49-F238E27FC236}">
                <a16:creationId xmlns:a16="http://schemas.microsoft.com/office/drawing/2014/main" id="{29D25B6E-2171-0B16-F874-453D0C1C89F5}"/>
              </a:ext>
            </a:extLst>
          </p:cNvPr>
          <p:cNvSpPr/>
          <p:nvPr/>
        </p:nvSpPr>
        <p:spPr>
          <a:xfrm>
            <a:off x="0" y="6398586"/>
            <a:ext cx="12151629" cy="537633"/>
          </a:xfrm>
          <a:prstGeom prst="rect">
            <a:avLst/>
          </a:prstGeom>
          <a:solidFill>
            <a:srgbClr val="7DB15A"/>
          </a:solidFill>
          <a:ln>
            <a:solidFill>
              <a:srgbClr val="7DB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Gratis stockfoto met buiten, diversiteit, jongens Stockfoto">
            <a:extLst>
              <a:ext uri="{FF2B5EF4-FFF2-40B4-BE49-F238E27FC236}">
                <a16:creationId xmlns:a16="http://schemas.microsoft.com/office/drawing/2014/main" id="{76150009-10EE-79B9-1882-B27B629F1E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9" t="12229" r="7600"/>
          <a:stretch/>
        </p:blipFill>
        <p:spPr bwMode="auto">
          <a:xfrm>
            <a:off x="4400421" y="4106549"/>
            <a:ext cx="2956984" cy="212059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9AF73C44-9B1B-B9C8-70C2-A25C9B87F559}"/>
              </a:ext>
            </a:extLst>
          </p:cNvPr>
          <p:cNvPicPr>
            <a:picLocks noChangeAspect="1"/>
          </p:cNvPicPr>
          <p:nvPr/>
        </p:nvPicPr>
        <p:blipFill rotWithShape="1">
          <a:blip r:embed="rId3"/>
          <a:srcRect l="61004" t="27347" r="11216" b="8701"/>
          <a:stretch/>
        </p:blipFill>
        <p:spPr>
          <a:xfrm>
            <a:off x="0" y="4977752"/>
            <a:ext cx="1452033" cy="1880247"/>
          </a:xfrm>
          <a:prstGeom prst="rect">
            <a:avLst/>
          </a:prstGeom>
        </p:spPr>
      </p:pic>
    </p:spTree>
    <p:extLst>
      <p:ext uri="{BB962C8B-B14F-4D97-AF65-F5344CB8AC3E}">
        <p14:creationId xmlns:p14="http://schemas.microsoft.com/office/powerpoint/2010/main" val="23921674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833</Words>
  <Application>Microsoft Office PowerPoint</Application>
  <PresentationFormat>Breedbeeld</PresentationFormat>
  <Paragraphs>90</Paragraphs>
  <Slides>16</Slides>
  <Notes>0</Notes>
  <HiddenSlides>0</HiddenSlides>
  <MMClips>0</MMClips>
  <ScaleCrop>false</ScaleCrop>
  <HeadingPairs>
    <vt:vector size="8" baseType="variant">
      <vt:variant>
        <vt:lpstr>Gebruikte lettertypen</vt:lpstr>
      </vt:variant>
      <vt:variant>
        <vt:i4>7</vt:i4>
      </vt:variant>
      <vt:variant>
        <vt:lpstr>Thema</vt:lpstr>
      </vt:variant>
      <vt:variant>
        <vt:i4>2</vt:i4>
      </vt:variant>
      <vt:variant>
        <vt:lpstr>Ingesloten OLE-bronprogramma's</vt:lpstr>
      </vt:variant>
      <vt:variant>
        <vt:i4>1</vt:i4>
      </vt:variant>
      <vt:variant>
        <vt:lpstr>Diatitels</vt:lpstr>
      </vt:variant>
      <vt:variant>
        <vt:i4>16</vt:i4>
      </vt:variant>
    </vt:vector>
  </HeadingPairs>
  <TitlesOfParts>
    <vt:vector size="26" baseType="lpstr">
      <vt:lpstr>Arial</vt:lpstr>
      <vt:lpstr>Arial Black</vt:lpstr>
      <vt:lpstr>Calibri</vt:lpstr>
      <vt:lpstr>Calibri Light</vt:lpstr>
      <vt:lpstr>Poppins</vt:lpstr>
      <vt:lpstr>Poppins SemiBold</vt:lpstr>
      <vt:lpstr>Symbol</vt:lpstr>
      <vt:lpstr>Kantoorthema</vt:lpstr>
      <vt:lpstr>1_Kantoorthema</vt:lpstr>
      <vt:lpstr>Acrobat Document</vt:lpstr>
      <vt:lpstr>Voor ieder kind een stevig taalhuis</vt:lpstr>
      <vt:lpstr>Ontstaan Leerschool Rotterdam-Zuid</vt:lpstr>
      <vt:lpstr>Leerschool Rotterdam-Zuid</vt:lpstr>
      <vt:lpstr>Wat heeft 22/23 met pilotscholen opgeleverd?</vt:lpstr>
      <vt:lpstr>Vervolg langdurig onderzoek in 23/24 </vt:lpstr>
      <vt:lpstr>Vraagstuk in de scholen</vt:lpstr>
      <vt:lpstr>Doel en hoofdvraag</vt:lpstr>
      <vt:lpstr>Drie aandachtsgebieden:  </vt:lpstr>
      <vt:lpstr>Ontwerpgericht onderzoek met 3 studies</vt:lpstr>
      <vt:lpstr>Ontwerpgericht onderzoek met 3 studies</vt:lpstr>
      <vt:lpstr>Ontwerpgericht onderzoek met 3 studies</vt:lpstr>
      <vt:lpstr>Onderzoeksteam</vt:lpstr>
      <vt:lpstr>En wat levert het op voor scholen?</vt:lpstr>
      <vt:lpstr>Kennisdeling en doorwerking</vt:lpstr>
      <vt:lpstr>Volgend jaar 24/25</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Werken in PLG’s aan een taalrijke omgeving:</dc:title>
  <dc:creator>Frederike Groothoff</dc:creator>
  <cp:lastModifiedBy>Eveline Kunst</cp:lastModifiedBy>
  <cp:revision>15</cp:revision>
  <dcterms:created xsi:type="dcterms:W3CDTF">2022-12-05T13:57:29Z</dcterms:created>
  <dcterms:modified xsi:type="dcterms:W3CDTF">2024-02-07T11:11:07Z</dcterms:modified>
</cp:coreProperties>
</file>